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comments+xml" PartName="/ppt/comments/comment1.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commentAuthors+xml" PartName="/ppt/commentAuthors.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Lst>
  <p:sldSz cy="5143500" cx="9144000"/>
  <p:notesSz cx="6858000" cy="9144000"/>
  <p:embeddedFontLst>
    <p:embeddedFont>
      <p:font typeface="Poppins"/>
      <p:regular r:id="rId46"/>
      <p:bold r:id="rId47"/>
      <p:italic r:id="rId48"/>
      <p:boldItalic r:id="rId49"/>
    </p:embeddedFont>
    <p:embeddedFont>
      <p:font typeface="Lato"/>
      <p:regular r:id="rId50"/>
      <p:bold r:id="rId51"/>
      <p:italic r:id="rId52"/>
      <p:boldItalic r:id="rId53"/>
    </p:embeddedFont>
    <p:embeddedFont>
      <p:font typeface="Bebas Neue"/>
      <p:regular r:id="rId5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commentAuthors.xml><?xml version="1.0" encoding="utf-8"?>
<p:cmAuthor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Author clrIdx="0" id="0" initials="" lastIdx="1" name="William Fang"/>
</p:cmAuthorLst>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Poppins-regular.fntdata"/><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commentAuthors" Target="commentAuthors.xml"/><Relationship Id="rId9" Type="http://schemas.openxmlformats.org/officeDocument/2006/relationships/slide" Target="slides/slide3.xml"/><Relationship Id="rId48" Type="http://schemas.openxmlformats.org/officeDocument/2006/relationships/font" Target="fonts/Poppins-italic.fntdata"/><Relationship Id="rId47" Type="http://schemas.openxmlformats.org/officeDocument/2006/relationships/font" Target="fonts/Poppins-bold.fntdata"/><Relationship Id="rId49" Type="http://schemas.openxmlformats.org/officeDocument/2006/relationships/font" Target="fonts/Poppins-boldItalic.fntdata"/><Relationship Id="rId5" Type="http://schemas.openxmlformats.org/officeDocument/2006/relationships/slideMaster" Target="slideMasters/slideMaster1.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Lato-bold.fntdata"/><Relationship Id="rId50" Type="http://schemas.openxmlformats.org/officeDocument/2006/relationships/font" Target="fonts/Lato-regular.fntdata"/><Relationship Id="rId53" Type="http://schemas.openxmlformats.org/officeDocument/2006/relationships/font" Target="fonts/Lato-boldItalic.fntdata"/><Relationship Id="rId52" Type="http://schemas.openxmlformats.org/officeDocument/2006/relationships/font" Target="fonts/Lato-italic.fntdata"/><Relationship Id="rId11" Type="http://schemas.openxmlformats.org/officeDocument/2006/relationships/slide" Target="slides/slide5.xml"/><Relationship Id="rId10" Type="http://schemas.openxmlformats.org/officeDocument/2006/relationships/slide" Target="slides/slide4.xml"/><Relationship Id="rId54" Type="http://schemas.openxmlformats.org/officeDocument/2006/relationships/font" Target="fonts/BebasNeue-regular.fntdata"/><Relationship Id="rId13" Type="http://schemas.openxmlformats.org/officeDocument/2006/relationships/slide" Target="slides/slide7.xml"/><Relationship Id="rId12" Type="http://schemas.openxmlformats.org/officeDocument/2006/relationships/slide" Target="slides/slide6.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comments/comment1.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 dt="2023-12-01T11:25:23.222">
    <p:pos x="424" y="1367"/>
    <p:text>THIS IS CRAZY
1 total reaction
Julia Bordeos Hernandez reacted with 🤪 at 2023-12-01 03:25 AM</p:text>
  </p:cm>
</p:cmLst>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 name="Shape 1216"/>
        <p:cNvGrpSpPr/>
        <p:nvPr/>
      </p:nvGrpSpPr>
      <p:grpSpPr>
        <a:xfrm>
          <a:off x="0" y="0"/>
          <a:ext cx="0" cy="0"/>
          <a:chOff x="0" y="0"/>
          <a:chExt cx="0" cy="0"/>
        </a:xfrm>
      </p:grpSpPr>
      <p:sp>
        <p:nvSpPr>
          <p:cNvPr id="1217" name="Google Shape;1217;gdf21ba8bf2_6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8" name="Google Shape;1218;gdf21ba8bf2_6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2" name="Shape 1232"/>
        <p:cNvGrpSpPr/>
        <p:nvPr/>
      </p:nvGrpSpPr>
      <p:grpSpPr>
        <a:xfrm>
          <a:off x="0" y="0"/>
          <a:ext cx="0" cy="0"/>
          <a:chOff x="0" y="0"/>
          <a:chExt cx="0" cy="0"/>
        </a:xfrm>
      </p:grpSpPr>
      <p:sp>
        <p:nvSpPr>
          <p:cNvPr id="1233" name="Google Shape;1233;g2885d816cb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4" name="Google Shape;1234;g2885d816cb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 name="Shape 1254"/>
        <p:cNvGrpSpPr/>
        <p:nvPr/>
      </p:nvGrpSpPr>
      <p:grpSpPr>
        <a:xfrm>
          <a:off x="0" y="0"/>
          <a:ext cx="0" cy="0"/>
          <a:chOff x="0" y="0"/>
          <a:chExt cx="0" cy="0"/>
        </a:xfrm>
      </p:grpSpPr>
      <p:sp>
        <p:nvSpPr>
          <p:cNvPr id="1255" name="Google Shape;1255;g262a9c88dea_1_5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6" name="Google Shape;1256;g262a9c88dea_1_5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little roadmap for where we’re going - it’s a lot, so buckle up!</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0" name="Shape 1270"/>
        <p:cNvGrpSpPr/>
        <p:nvPr/>
      </p:nvGrpSpPr>
      <p:grpSpPr>
        <a:xfrm>
          <a:off x="0" y="0"/>
          <a:ext cx="0" cy="0"/>
          <a:chOff x="0" y="0"/>
          <a:chExt cx="0" cy="0"/>
        </a:xfrm>
      </p:grpSpPr>
      <p:sp>
        <p:nvSpPr>
          <p:cNvPr id="1271" name="Google Shape;1271;g26032417e82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2" name="Google Shape;1272;g26032417e82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little roadmap for where we’re going - it’s a lot, so buckle up!</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g29314e12061_1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 name="Google Shape;1288;g29314e12061_1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 name="Shape 1291"/>
        <p:cNvGrpSpPr/>
        <p:nvPr/>
      </p:nvGrpSpPr>
      <p:grpSpPr>
        <a:xfrm>
          <a:off x="0" y="0"/>
          <a:ext cx="0" cy="0"/>
          <a:chOff x="0" y="0"/>
          <a:chExt cx="0" cy="0"/>
        </a:xfrm>
      </p:grpSpPr>
      <p:sp>
        <p:nvSpPr>
          <p:cNvPr id="1292" name="Google Shape;1292;g29314e12061_1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3" name="Google Shape;1293;g29314e12061_1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 name="Shape 1302"/>
        <p:cNvGrpSpPr/>
        <p:nvPr/>
      </p:nvGrpSpPr>
      <p:grpSpPr>
        <a:xfrm>
          <a:off x="0" y="0"/>
          <a:ext cx="0" cy="0"/>
          <a:chOff x="0" y="0"/>
          <a:chExt cx="0" cy="0"/>
        </a:xfrm>
      </p:grpSpPr>
      <p:sp>
        <p:nvSpPr>
          <p:cNvPr id="1303" name="Google Shape;1303;g29314e12061_1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4" name="Google Shape;1304;g29314e12061_1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8" name="Shape 1308"/>
        <p:cNvGrpSpPr/>
        <p:nvPr/>
      </p:nvGrpSpPr>
      <p:grpSpPr>
        <a:xfrm>
          <a:off x="0" y="0"/>
          <a:ext cx="0" cy="0"/>
          <a:chOff x="0" y="0"/>
          <a:chExt cx="0" cy="0"/>
        </a:xfrm>
      </p:grpSpPr>
      <p:sp>
        <p:nvSpPr>
          <p:cNvPr id="1309" name="Google Shape;1309;g2967d6c4491_0_2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0" name="Google Shape;1310;g2967d6c4491_0_2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6" name="Shape 1316"/>
        <p:cNvGrpSpPr/>
        <p:nvPr/>
      </p:nvGrpSpPr>
      <p:grpSpPr>
        <a:xfrm>
          <a:off x="0" y="0"/>
          <a:ext cx="0" cy="0"/>
          <a:chOff x="0" y="0"/>
          <a:chExt cx="0" cy="0"/>
        </a:xfrm>
      </p:grpSpPr>
      <p:sp>
        <p:nvSpPr>
          <p:cNvPr id="1317" name="Google Shape;1317;g262a9c88dea_1_5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8" name="Google Shape;1318;g262a9c88dea_1_5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little roadmap for where we’re going - it’s a lot, so buckle up!</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2" name="Shape 1332"/>
        <p:cNvGrpSpPr/>
        <p:nvPr/>
      </p:nvGrpSpPr>
      <p:grpSpPr>
        <a:xfrm>
          <a:off x="0" y="0"/>
          <a:ext cx="0" cy="0"/>
          <a:chOff x="0" y="0"/>
          <a:chExt cx="0" cy="0"/>
        </a:xfrm>
      </p:grpSpPr>
      <p:sp>
        <p:nvSpPr>
          <p:cNvPr id="1333" name="Google Shape;1333;g262a9c88dea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 name="Google Shape;1334;g262a9c88dea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292100" lvl="0" marL="457200" rtl="0" algn="l">
              <a:spcBef>
                <a:spcPts val="0"/>
              </a:spcBef>
              <a:spcAft>
                <a:spcPts val="0"/>
              </a:spcAft>
              <a:buClr>
                <a:schemeClr val="dk1"/>
              </a:buClr>
              <a:buSzPts val="1000"/>
              <a:buFont typeface="Lato"/>
              <a:buChar char="●"/>
            </a:pPr>
            <a:r>
              <a:rPr lang="en" sz="1000">
                <a:solidFill>
                  <a:schemeClr val="dk1"/>
                </a:solidFill>
                <a:latin typeface="Lato"/>
                <a:ea typeface="Lato"/>
                <a:cs typeface="Lato"/>
                <a:sym typeface="Lato"/>
              </a:rPr>
              <a:t>Provided feedback on how intuitive our interface was to navigate but not on what features our target audience would actually want to use or would appreciate from our current design</a:t>
            </a:r>
            <a:endParaRPr sz="1000">
              <a:solidFill>
                <a:schemeClr val="dk1"/>
              </a:solidFill>
              <a:latin typeface="Lato"/>
              <a:ea typeface="Lato"/>
              <a:cs typeface="Lato"/>
              <a:sym typeface="Lato"/>
            </a:endParaRPr>
          </a:p>
          <a:p>
            <a:pPr indent="0" lvl="0" marL="914400" rtl="0" algn="l">
              <a:spcBef>
                <a:spcPts val="0"/>
              </a:spcBef>
              <a:spcAft>
                <a:spcPts val="0"/>
              </a:spcAft>
              <a:buClr>
                <a:schemeClr val="dk1"/>
              </a:buClr>
              <a:buSzPts val="1100"/>
              <a:buFont typeface="Arial"/>
              <a:buNone/>
            </a:pPr>
            <a:r>
              <a:t/>
            </a:r>
            <a:endParaRPr sz="1000">
              <a:solidFill>
                <a:schemeClr val="dk1"/>
              </a:solidFill>
              <a:latin typeface="Lato"/>
              <a:ea typeface="Lato"/>
              <a:cs typeface="Lato"/>
              <a:sym typeface="Lato"/>
            </a:endParaRPr>
          </a:p>
          <a:p>
            <a:pPr indent="-292100" lvl="0" marL="457200" rtl="0" algn="l">
              <a:spcBef>
                <a:spcPts val="0"/>
              </a:spcBef>
              <a:spcAft>
                <a:spcPts val="0"/>
              </a:spcAft>
              <a:buClr>
                <a:schemeClr val="dk1"/>
              </a:buClr>
              <a:buSzPts val="1000"/>
              <a:buFont typeface="Lato"/>
              <a:buChar char="●"/>
            </a:pPr>
            <a:r>
              <a:rPr lang="en" sz="1000">
                <a:solidFill>
                  <a:schemeClr val="dk1"/>
                </a:solidFill>
                <a:latin typeface="Lato"/>
                <a:ea typeface="Lato"/>
                <a:cs typeface="Lato"/>
                <a:sym typeface="Lato"/>
              </a:rPr>
              <a:t>Users were confused about the premise of a paper prototype which impacted their ease of use and therefore our results</a:t>
            </a:r>
            <a:endParaRPr sz="1000">
              <a:solidFill>
                <a:schemeClr val="dk1"/>
              </a:solidFill>
              <a:latin typeface="Lato"/>
              <a:ea typeface="Lato"/>
              <a:cs typeface="Lato"/>
              <a:sym typeface="Lato"/>
            </a:endParaRPr>
          </a:p>
          <a:p>
            <a:pPr indent="0" lvl="0" marL="914400" rtl="0" algn="l">
              <a:spcBef>
                <a:spcPts val="0"/>
              </a:spcBef>
              <a:spcAft>
                <a:spcPts val="0"/>
              </a:spcAft>
              <a:buClr>
                <a:schemeClr val="dk1"/>
              </a:buClr>
              <a:buSzPts val="1100"/>
              <a:buFont typeface="Arial"/>
              <a:buNone/>
            </a:pPr>
            <a:r>
              <a:t/>
            </a:r>
            <a:endParaRPr sz="1000">
              <a:solidFill>
                <a:schemeClr val="dk1"/>
              </a:solidFill>
              <a:latin typeface="Lato"/>
              <a:ea typeface="Lato"/>
              <a:cs typeface="Lato"/>
              <a:sym typeface="Lato"/>
            </a:endParaRPr>
          </a:p>
          <a:p>
            <a:pPr indent="-292100" lvl="0" marL="457200" rtl="0" algn="l">
              <a:spcBef>
                <a:spcPts val="0"/>
              </a:spcBef>
              <a:spcAft>
                <a:spcPts val="0"/>
              </a:spcAft>
              <a:buClr>
                <a:schemeClr val="dk1"/>
              </a:buClr>
              <a:buSzPts val="1000"/>
              <a:buFont typeface="Lato"/>
              <a:buChar char="●"/>
            </a:pPr>
            <a:r>
              <a:rPr lang="en" sz="1000">
                <a:solidFill>
                  <a:schemeClr val="dk1"/>
                </a:solidFill>
                <a:latin typeface="Lato"/>
                <a:ea typeface="Lato"/>
                <a:cs typeface="Lato"/>
                <a:sym typeface="Lato"/>
              </a:rPr>
              <a:t>Does not account for tasks getting progressively easier because users become more acquainted with the platform (versus because the tasks actually have better UI)</a:t>
            </a:r>
            <a:endParaRPr sz="1000">
              <a:solidFill>
                <a:schemeClr val="dk1"/>
              </a:solidFill>
              <a:latin typeface="Lato"/>
              <a:ea typeface="Lato"/>
              <a:cs typeface="Lato"/>
              <a:sym typeface="Lato"/>
            </a:endParaRPr>
          </a:p>
          <a:p>
            <a:pPr indent="0" lvl="0" marL="914400" rtl="0" algn="l">
              <a:spcBef>
                <a:spcPts val="0"/>
              </a:spcBef>
              <a:spcAft>
                <a:spcPts val="0"/>
              </a:spcAft>
              <a:buClr>
                <a:schemeClr val="dk1"/>
              </a:buClr>
              <a:buSzPts val="1100"/>
              <a:buFont typeface="Arial"/>
              <a:buNone/>
            </a:pPr>
            <a:r>
              <a:t/>
            </a:r>
            <a:endParaRPr sz="1000">
              <a:solidFill>
                <a:schemeClr val="dk1"/>
              </a:solidFill>
              <a:latin typeface="Lato"/>
              <a:ea typeface="Lato"/>
              <a:cs typeface="Lato"/>
              <a:sym typeface="Lato"/>
            </a:endParaRPr>
          </a:p>
          <a:p>
            <a:pPr indent="-292100" lvl="0" marL="457200" rtl="0" algn="l">
              <a:spcBef>
                <a:spcPts val="0"/>
              </a:spcBef>
              <a:spcAft>
                <a:spcPts val="0"/>
              </a:spcAft>
              <a:buClr>
                <a:schemeClr val="dk1"/>
              </a:buClr>
              <a:buSzPts val="1000"/>
              <a:buFont typeface="Lato"/>
              <a:buChar char="●"/>
            </a:pPr>
            <a:r>
              <a:rPr lang="en" sz="1000">
                <a:solidFill>
                  <a:schemeClr val="dk1"/>
                </a:solidFill>
                <a:latin typeface="Lato"/>
                <a:ea typeface="Lato"/>
                <a:cs typeface="Lato"/>
                <a:sym typeface="Lato"/>
              </a:rPr>
              <a:t>Timing is affected by our efficiency as computers</a:t>
            </a:r>
            <a:endParaRPr sz="4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4" name="Shape 1344"/>
        <p:cNvGrpSpPr/>
        <p:nvPr/>
      </p:nvGrpSpPr>
      <p:grpSpPr>
        <a:xfrm>
          <a:off x="0" y="0"/>
          <a:ext cx="0" cy="0"/>
          <a:chOff x="0" y="0"/>
          <a:chExt cx="0" cy="0"/>
        </a:xfrm>
      </p:grpSpPr>
      <p:sp>
        <p:nvSpPr>
          <p:cNvPr id="1345" name="Google Shape;1345;g262a9c88dea_3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6" name="Google Shape;1346;g262a9c88dea_3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2" name="Shape 1352"/>
        <p:cNvGrpSpPr/>
        <p:nvPr/>
      </p:nvGrpSpPr>
      <p:grpSpPr>
        <a:xfrm>
          <a:off x="0" y="0"/>
          <a:ext cx="0" cy="0"/>
          <a:chOff x="0" y="0"/>
          <a:chExt cx="0" cy="0"/>
        </a:xfrm>
      </p:grpSpPr>
      <p:sp>
        <p:nvSpPr>
          <p:cNvPr id="1353" name="Google Shape;1353;g262a9c88dea_3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4" name="Google Shape;1354;g262a9c88dea_3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0" name="Shape 1360"/>
        <p:cNvGrpSpPr/>
        <p:nvPr/>
      </p:nvGrpSpPr>
      <p:grpSpPr>
        <a:xfrm>
          <a:off x="0" y="0"/>
          <a:ext cx="0" cy="0"/>
          <a:chOff x="0" y="0"/>
          <a:chExt cx="0" cy="0"/>
        </a:xfrm>
      </p:grpSpPr>
      <p:sp>
        <p:nvSpPr>
          <p:cNvPr id="1361" name="Google Shape;1361;g262a9c88dea_3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2" name="Google Shape;1362;g262a9c88dea_3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8" name="Shape 1368"/>
        <p:cNvGrpSpPr/>
        <p:nvPr/>
      </p:nvGrpSpPr>
      <p:grpSpPr>
        <a:xfrm>
          <a:off x="0" y="0"/>
          <a:ext cx="0" cy="0"/>
          <a:chOff x="0" y="0"/>
          <a:chExt cx="0" cy="0"/>
        </a:xfrm>
      </p:grpSpPr>
      <p:sp>
        <p:nvSpPr>
          <p:cNvPr id="1369" name="Google Shape;1369;g262a9c88dea_3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0" name="Google Shape;1370;g262a9c88dea_3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6" name="Shape 1376"/>
        <p:cNvGrpSpPr/>
        <p:nvPr/>
      </p:nvGrpSpPr>
      <p:grpSpPr>
        <a:xfrm>
          <a:off x="0" y="0"/>
          <a:ext cx="0" cy="0"/>
          <a:chOff x="0" y="0"/>
          <a:chExt cx="0" cy="0"/>
        </a:xfrm>
      </p:grpSpPr>
      <p:sp>
        <p:nvSpPr>
          <p:cNvPr id="1377" name="Google Shape;1377;g262a9c88dea_1_50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8" name="Google Shape;1378;g262a9c88dea_1_50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little roadmap for where we’re going - it’s a lot, so buckle up!</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2" name="Shape 1392"/>
        <p:cNvGrpSpPr/>
        <p:nvPr/>
      </p:nvGrpSpPr>
      <p:grpSpPr>
        <a:xfrm>
          <a:off x="0" y="0"/>
          <a:ext cx="0" cy="0"/>
          <a:chOff x="0" y="0"/>
          <a:chExt cx="0" cy="0"/>
        </a:xfrm>
      </p:grpSpPr>
      <p:sp>
        <p:nvSpPr>
          <p:cNvPr id="1393" name="Google Shape;1393;g262a9c88dea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4" name="Google Shape;1394;g262a9c88dea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7" name="Shape 1397"/>
        <p:cNvGrpSpPr/>
        <p:nvPr/>
      </p:nvGrpSpPr>
      <p:grpSpPr>
        <a:xfrm>
          <a:off x="0" y="0"/>
          <a:ext cx="0" cy="0"/>
          <a:chOff x="0" y="0"/>
          <a:chExt cx="0" cy="0"/>
        </a:xfrm>
      </p:grpSpPr>
      <p:sp>
        <p:nvSpPr>
          <p:cNvPr id="1398" name="Google Shape;1398;g262a9c88dea_2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9" name="Google Shape;1399;g262a9c88dea_2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 name="Shape 1410"/>
        <p:cNvGrpSpPr/>
        <p:nvPr/>
      </p:nvGrpSpPr>
      <p:grpSpPr>
        <a:xfrm>
          <a:off x="0" y="0"/>
          <a:ext cx="0" cy="0"/>
          <a:chOff x="0" y="0"/>
          <a:chExt cx="0" cy="0"/>
        </a:xfrm>
      </p:grpSpPr>
      <p:sp>
        <p:nvSpPr>
          <p:cNvPr id="1411" name="Google Shape;1411;g262a9c88dea_2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 name="Google Shape;1412;g262a9c88dea_2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3" name="Shape 1423"/>
        <p:cNvGrpSpPr/>
        <p:nvPr/>
      </p:nvGrpSpPr>
      <p:grpSpPr>
        <a:xfrm>
          <a:off x="0" y="0"/>
          <a:ext cx="0" cy="0"/>
          <a:chOff x="0" y="0"/>
          <a:chExt cx="0" cy="0"/>
        </a:xfrm>
      </p:grpSpPr>
      <p:sp>
        <p:nvSpPr>
          <p:cNvPr id="1424" name="Google Shape;1424;g262a9c88dea_3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5" name="Google Shape;1425;g262a9c88dea_3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4" name="Shape 1434"/>
        <p:cNvGrpSpPr/>
        <p:nvPr/>
      </p:nvGrpSpPr>
      <p:grpSpPr>
        <a:xfrm>
          <a:off x="0" y="0"/>
          <a:ext cx="0" cy="0"/>
          <a:chOff x="0" y="0"/>
          <a:chExt cx="0" cy="0"/>
        </a:xfrm>
      </p:grpSpPr>
      <p:sp>
        <p:nvSpPr>
          <p:cNvPr id="1435" name="Google Shape;1435;g262a9c88dea_3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6" name="Google Shape;1436;g262a9c88dea_3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 name="Shape 1444"/>
        <p:cNvGrpSpPr/>
        <p:nvPr/>
      </p:nvGrpSpPr>
      <p:grpSpPr>
        <a:xfrm>
          <a:off x="0" y="0"/>
          <a:ext cx="0" cy="0"/>
          <a:chOff x="0" y="0"/>
          <a:chExt cx="0" cy="0"/>
        </a:xfrm>
      </p:grpSpPr>
      <p:sp>
        <p:nvSpPr>
          <p:cNvPr id="1445" name="Google Shape;1445;g262a9c88dea_2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6" name="Google Shape;1446;g262a9c88dea_2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5" name="Shape 1455"/>
        <p:cNvGrpSpPr/>
        <p:nvPr/>
      </p:nvGrpSpPr>
      <p:grpSpPr>
        <a:xfrm>
          <a:off x="0" y="0"/>
          <a:ext cx="0" cy="0"/>
          <a:chOff x="0" y="0"/>
          <a:chExt cx="0" cy="0"/>
        </a:xfrm>
      </p:grpSpPr>
      <p:sp>
        <p:nvSpPr>
          <p:cNvPr id="1456" name="Google Shape;1456;g262a9c88dea_2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7" name="Google Shape;1457;g262a9c88dea_2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 name="Shape 1465"/>
        <p:cNvGrpSpPr/>
        <p:nvPr/>
      </p:nvGrpSpPr>
      <p:grpSpPr>
        <a:xfrm>
          <a:off x="0" y="0"/>
          <a:ext cx="0" cy="0"/>
          <a:chOff x="0" y="0"/>
          <a:chExt cx="0" cy="0"/>
        </a:xfrm>
      </p:grpSpPr>
      <p:sp>
        <p:nvSpPr>
          <p:cNvPr id="1466" name="Google Shape;1466;g262a9c88dea_3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7" name="Google Shape;1467;g262a9c88dea_3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7" name="Shape 1477"/>
        <p:cNvGrpSpPr/>
        <p:nvPr/>
      </p:nvGrpSpPr>
      <p:grpSpPr>
        <a:xfrm>
          <a:off x="0" y="0"/>
          <a:ext cx="0" cy="0"/>
          <a:chOff x="0" y="0"/>
          <a:chExt cx="0" cy="0"/>
        </a:xfrm>
      </p:grpSpPr>
      <p:sp>
        <p:nvSpPr>
          <p:cNvPr id="1478" name="Google Shape;1478;g262a9c88dea_3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 name="Google Shape;1479;g262a9c88dea_3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8" name="Shape 1488"/>
        <p:cNvGrpSpPr/>
        <p:nvPr/>
      </p:nvGrpSpPr>
      <p:grpSpPr>
        <a:xfrm>
          <a:off x="0" y="0"/>
          <a:ext cx="0" cy="0"/>
          <a:chOff x="0" y="0"/>
          <a:chExt cx="0" cy="0"/>
        </a:xfrm>
      </p:grpSpPr>
      <p:sp>
        <p:nvSpPr>
          <p:cNvPr id="1489" name="Google Shape;1489;g262a9c88dea_3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0" name="Google Shape;1490;g262a9c88dea_3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8" name="Shape 1498"/>
        <p:cNvGrpSpPr/>
        <p:nvPr/>
      </p:nvGrpSpPr>
      <p:grpSpPr>
        <a:xfrm>
          <a:off x="0" y="0"/>
          <a:ext cx="0" cy="0"/>
          <a:chOff x="0" y="0"/>
          <a:chExt cx="0" cy="0"/>
        </a:xfrm>
      </p:grpSpPr>
      <p:sp>
        <p:nvSpPr>
          <p:cNvPr id="1499" name="Google Shape;1499;g262a9c88dea_3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0" name="Google Shape;1500;g262a9c88dea_3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3" name="Shape 1503"/>
        <p:cNvGrpSpPr/>
        <p:nvPr/>
      </p:nvGrpSpPr>
      <p:grpSpPr>
        <a:xfrm>
          <a:off x="0" y="0"/>
          <a:ext cx="0" cy="0"/>
          <a:chOff x="0" y="0"/>
          <a:chExt cx="0" cy="0"/>
        </a:xfrm>
      </p:grpSpPr>
      <p:sp>
        <p:nvSpPr>
          <p:cNvPr id="1504" name="Google Shape;1504;g262a9c88dea_1_5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5" name="Google Shape;1505;g262a9c88dea_1_5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little roadmap for where we’re going - it’s a lot, so buckle up!</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 name="Shape 1519"/>
        <p:cNvGrpSpPr/>
        <p:nvPr/>
      </p:nvGrpSpPr>
      <p:grpSpPr>
        <a:xfrm>
          <a:off x="0" y="0"/>
          <a:ext cx="0" cy="0"/>
          <a:chOff x="0" y="0"/>
          <a:chExt cx="0" cy="0"/>
        </a:xfrm>
      </p:grpSpPr>
      <p:sp>
        <p:nvSpPr>
          <p:cNvPr id="1520" name="Google Shape;1520;g262a9c88dea_1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 name="Google Shape;1521;g262a9c88dea_1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0" name="Shape 1530"/>
        <p:cNvGrpSpPr/>
        <p:nvPr/>
      </p:nvGrpSpPr>
      <p:grpSpPr>
        <a:xfrm>
          <a:off x="0" y="0"/>
          <a:ext cx="0" cy="0"/>
          <a:chOff x="0" y="0"/>
          <a:chExt cx="0" cy="0"/>
        </a:xfrm>
      </p:grpSpPr>
      <p:sp>
        <p:nvSpPr>
          <p:cNvPr id="1531" name="Google Shape;1531;g262a9c88dea_1_1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2" name="Google Shape;1532;g262a9c88dea_1_1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1" name="Shape 1541"/>
        <p:cNvGrpSpPr/>
        <p:nvPr/>
      </p:nvGrpSpPr>
      <p:grpSpPr>
        <a:xfrm>
          <a:off x="0" y="0"/>
          <a:ext cx="0" cy="0"/>
          <a:chOff x="0" y="0"/>
          <a:chExt cx="0" cy="0"/>
        </a:xfrm>
      </p:grpSpPr>
      <p:sp>
        <p:nvSpPr>
          <p:cNvPr id="1542" name="Google Shape;1542;g262a9c88dea_1_50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 name="Google Shape;1543;g262a9c88dea_1_50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 name="Shape 1554"/>
        <p:cNvGrpSpPr/>
        <p:nvPr/>
      </p:nvGrpSpPr>
      <p:grpSpPr>
        <a:xfrm>
          <a:off x="0" y="0"/>
          <a:ext cx="0" cy="0"/>
          <a:chOff x="0" y="0"/>
          <a:chExt cx="0" cy="0"/>
        </a:xfrm>
      </p:grpSpPr>
      <p:sp>
        <p:nvSpPr>
          <p:cNvPr id="1555" name="Google Shape;1555;g262a9c88dea_1_50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6" name="Google Shape;1556;g262a9c88dea_1_50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8" name="Shape 1568"/>
        <p:cNvGrpSpPr/>
        <p:nvPr/>
      </p:nvGrpSpPr>
      <p:grpSpPr>
        <a:xfrm>
          <a:off x="0" y="0"/>
          <a:ext cx="0" cy="0"/>
          <a:chOff x="0" y="0"/>
          <a:chExt cx="0" cy="0"/>
        </a:xfrm>
      </p:grpSpPr>
      <p:sp>
        <p:nvSpPr>
          <p:cNvPr id="1569" name="Google Shape;1569;g262a9c88dea_5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0" name="Google Shape;1570;g262a9c88dea_5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4" name="Shape 1574"/>
        <p:cNvGrpSpPr/>
        <p:nvPr/>
      </p:nvGrpSpPr>
      <p:grpSpPr>
        <a:xfrm>
          <a:off x="0" y="0"/>
          <a:ext cx="0" cy="0"/>
          <a:chOff x="0" y="0"/>
          <a:chExt cx="0" cy="0"/>
        </a:xfrm>
      </p:grpSpPr>
      <p:sp>
        <p:nvSpPr>
          <p:cNvPr id="1575" name="Google Shape;1575;g262a9c88dea_1_5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6" name="Google Shape;1576;g262a9c88dea_1_5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 name="Shape 1581"/>
        <p:cNvGrpSpPr/>
        <p:nvPr/>
      </p:nvGrpSpPr>
      <p:grpSpPr>
        <a:xfrm>
          <a:off x="0" y="0"/>
          <a:ext cx="0" cy="0"/>
          <a:chOff x="0" y="0"/>
          <a:chExt cx="0" cy="0"/>
        </a:xfrm>
      </p:grpSpPr>
      <p:sp>
        <p:nvSpPr>
          <p:cNvPr id="1582" name="Google Shape;1582;g262a9c88dea_1_5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 name="Google Shape;1583;g262a9c88dea_1_5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little roadmap for where we’re going - it’s a lot, so buckle up!</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7" name="Shape 1597"/>
        <p:cNvGrpSpPr/>
        <p:nvPr/>
      </p:nvGrpSpPr>
      <p:grpSpPr>
        <a:xfrm>
          <a:off x="0" y="0"/>
          <a:ext cx="0" cy="0"/>
          <a:chOff x="0" y="0"/>
          <a:chExt cx="0" cy="0"/>
        </a:xfrm>
      </p:grpSpPr>
      <p:sp>
        <p:nvSpPr>
          <p:cNvPr id="1598" name="Google Shape;1598;g262a9c88dea_1_2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9" name="Google Shape;1599;g262a9c88dea_1_2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1" name="Shape 1611"/>
        <p:cNvGrpSpPr/>
        <p:nvPr/>
      </p:nvGrpSpPr>
      <p:grpSpPr>
        <a:xfrm>
          <a:off x="0" y="0"/>
          <a:ext cx="0" cy="0"/>
          <a:chOff x="0" y="0"/>
          <a:chExt cx="0" cy="0"/>
        </a:xfrm>
      </p:grpSpPr>
      <p:sp>
        <p:nvSpPr>
          <p:cNvPr id="1612" name="Google Shape;1612;g262a9c88dea_1_3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3" name="Google Shape;1613;g262a9c88dea_1_3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9" name="Shape 1619"/>
        <p:cNvGrpSpPr/>
        <p:nvPr/>
      </p:nvGrpSpPr>
      <p:grpSpPr>
        <a:xfrm>
          <a:off x="0" y="0"/>
          <a:ext cx="0" cy="0"/>
          <a:chOff x="0" y="0"/>
          <a:chExt cx="0" cy="0"/>
        </a:xfrm>
      </p:grpSpPr>
      <p:sp>
        <p:nvSpPr>
          <p:cNvPr id="1620" name="Google Shape;1620;g262a9c88dea_1_4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1" name="Google Shape;1621;g262a9c88dea_1_4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8" name="Shape 1628"/>
        <p:cNvGrpSpPr/>
        <p:nvPr/>
      </p:nvGrpSpPr>
      <p:grpSpPr>
        <a:xfrm>
          <a:off x="0" y="0"/>
          <a:ext cx="0" cy="0"/>
          <a:chOff x="0" y="0"/>
          <a:chExt cx="0" cy="0"/>
        </a:xfrm>
      </p:grpSpPr>
      <p:sp>
        <p:nvSpPr>
          <p:cNvPr id="1629" name="Google Shape;1629;g262a9c88dea_1_5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0" name="Google Shape;1630;g262a9c88dea_1_5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9" name="Shape 1639"/>
        <p:cNvGrpSpPr/>
        <p:nvPr/>
      </p:nvGrpSpPr>
      <p:grpSpPr>
        <a:xfrm>
          <a:off x="0" y="0"/>
          <a:ext cx="0" cy="0"/>
          <a:chOff x="0" y="0"/>
          <a:chExt cx="0" cy="0"/>
        </a:xfrm>
      </p:grpSpPr>
      <p:sp>
        <p:nvSpPr>
          <p:cNvPr id="1640" name="Google Shape;1640;g262a9c88dea_1_5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1" name="Google Shape;1641;g262a9c88dea_1_5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3.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3.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4.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p:nvPr/>
        </p:nvSpPr>
        <p:spPr>
          <a:xfrm rot="487433">
            <a:off x="6748078" y="342351"/>
            <a:ext cx="1723646" cy="9438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0" y="38532"/>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 name="Google Shape;12;p2"/>
          <p:cNvGrpSpPr/>
          <p:nvPr/>
        </p:nvGrpSpPr>
        <p:grpSpPr>
          <a:xfrm>
            <a:off x="-142022" y="90588"/>
            <a:ext cx="1270599" cy="1053621"/>
            <a:chOff x="-142022" y="90588"/>
            <a:chExt cx="1270599" cy="1053621"/>
          </a:xfrm>
        </p:grpSpPr>
        <p:sp>
          <p:nvSpPr>
            <p:cNvPr id="13" name="Google Shape;13;p2"/>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 name="Google Shape;27;p2"/>
          <p:cNvSpPr/>
          <p:nvPr/>
        </p:nvSpPr>
        <p:spPr>
          <a:xfrm rot="-3030967">
            <a:off x="-265007" y="382631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 name="Google Shape;28;p2"/>
          <p:cNvGrpSpPr/>
          <p:nvPr/>
        </p:nvGrpSpPr>
        <p:grpSpPr>
          <a:xfrm>
            <a:off x="727288" y="3991176"/>
            <a:ext cx="1219992" cy="1237898"/>
            <a:chOff x="727288" y="3991176"/>
            <a:chExt cx="1219992" cy="1237898"/>
          </a:xfrm>
        </p:grpSpPr>
        <p:sp>
          <p:nvSpPr>
            <p:cNvPr id="29" name="Google Shape;29;p2"/>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 name="Google Shape;33;p2"/>
          <p:cNvSpPr/>
          <p:nvPr/>
        </p:nvSpPr>
        <p:spPr>
          <a:xfrm>
            <a:off x="3335325" y="4629150"/>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 name="Google Shape;34;p2"/>
          <p:cNvGrpSpPr/>
          <p:nvPr/>
        </p:nvGrpSpPr>
        <p:grpSpPr>
          <a:xfrm>
            <a:off x="8251700" y="-142503"/>
            <a:ext cx="572406" cy="682360"/>
            <a:chOff x="8251700" y="-142503"/>
            <a:chExt cx="572406" cy="682360"/>
          </a:xfrm>
        </p:grpSpPr>
        <p:sp>
          <p:nvSpPr>
            <p:cNvPr id="35" name="Google Shape;35;p2"/>
            <p:cNvSpPr/>
            <p:nvPr/>
          </p:nvSpPr>
          <p:spPr>
            <a:xfrm>
              <a:off x="8397875" y="3488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8574952" y="2374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8430810" y="417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8251700" y="1591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8657290" y="-142503"/>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 name="Google Shape;40;p2"/>
          <p:cNvSpPr/>
          <p:nvPr/>
        </p:nvSpPr>
        <p:spPr>
          <a:xfrm rot="-341310">
            <a:off x="8258869" y="11183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6133200" y="29688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8395420" y="2670765"/>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7985025" y="2399850"/>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rot="-2048291">
            <a:off x="2863425" y="202663"/>
            <a:ext cx="386656" cy="586360"/>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593575" y="13625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 name="Google Shape;48;p2"/>
          <p:cNvGrpSpPr/>
          <p:nvPr/>
        </p:nvGrpSpPr>
        <p:grpSpPr>
          <a:xfrm>
            <a:off x="3300763" y="4708738"/>
            <a:ext cx="252200" cy="279550"/>
            <a:chOff x="4295963" y="4660625"/>
            <a:chExt cx="252200" cy="279550"/>
          </a:xfrm>
        </p:grpSpPr>
        <p:sp>
          <p:nvSpPr>
            <p:cNvPr id="49" name="Google Shape;49;p2"/>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 name="Google Shape;53;p2"/>
          <p:cNvSpPr txBox="1"/>
          <p:nvPr>
            <p:ph idx="1" type="subTitle"/>
          </p:nvPr>
        </p:nvSpPr>
        <p:spPr>
          <a:xfrm>
            <a:off x="3381300" y="3421700"/>
            <a:ext cx="2381400" cy="385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30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54" name="Google Shape;54;p2"/>
          <p:cNvSpPr txBox="1"/>
          <p:nvPr>
            <p:ph type="ctrTitle"/>
          </p:nvPr>
        </p:nvSpPr>
        <p:spPr>
          <a:xfrm>
            <a:off x="1770150" y="1253625"/>
            <a:ext cx="5603700" cy="1946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57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5" name="Shape 55"/>
        <p:cNvGrpSpPr/>
        <p:nvPr/>
      </p:nvGrpSpPr>
      <p:grpSpPr>
        <a:xfrm>
          <a:off x="0" y="0"/>
          <a:ext cx="0" cy="0"/>
          <a:chOff x="0" y="0"/>
          <a:chExt cx="0" cy="0"/>
        </a:xfrm>
      </p:grpSpPr>
      <p:sp>
        <p:nvSpPr>
          <p:cNvPr id="56" name="Google Shape;56;p3"/>
          <p:cNvSpPr/>
          <p:nvPr/>
        </p:nvSpPr>
        <p:spPr>
          <a:xfrm>
            <a:off x="5487927" y="-193969"/>
            <a:ext cx="876530" cy="92850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 name="Google Shape;57;p3"/>
          <p:cNvGrpSpPr/>
          <p:nvPr/>
        </p:nvGrpSpPr>
        <p:grpSpPr>
          <a:xfrm>
            <a:off x="6843207" y="4271795"/>
            <a:ext cx="1573481" cy="928493"/>
            <a:chOff x="7926850" y="4421175"/>
            <a:chExt cx="1320588" cy="779330"/>
          </a:xfrm>
        </p:grpSpPr>
        <p:sp>
          <p:nvSpPr>
            <p:cNvPr id="58" name="Google Shape;58;p3"/>
            <p:cNvSpPr/>
            <p:nvPr/>
          </p:nvSpPr>
          <p:spPr>
            <a:xfrm>
              <a:off x="8468093" y="4914954"/>
              <a:ext cx="253371" cy="257368"/>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8249351" y="4711487"/>
              <a:ext cx="696479" cy="462457"/>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7926850" y="4421175"/>
              <a:ext cx="1320588" cy="779330"/>
            </a:xfrm>
            <a:custGeom>
              <a:rect b="b" l="l" r="r" t="t"/>
              <a:pathLst>
                <a:path extrusionOk="0" h="29442" w="49890">
                  <a:moveTo>
                    <a:pt x="20357" y="0"/>
                  </a:moveTo>
                  <a:cubicBezTo>
                    <a:pt x="20114" y="0"/>
                    <a:pt x="19871" y="31"/>
                    <a:pt x="19659" y="31"/>
                  </a:cubicBezTo>
                  <a:cubicBezTo>
                    <a:pt x="19385" y="31"/>
                    <a:pt x="19142" y="61"/>
                    <a:pt x="18899" y="91"/>
                  </a:cubicBezTo>
                  <a:cubicBezTo>
                    <a:pt x="18565" y="152"/>
                    <a:pt x="18261" y="213"/>
                    <a:pt x="17927" y="304"/>
                  </a:cubicBezTo>
                  <a:cubicBezTo>
                    <a:pt x="17714" y="365"/>
                    <a:pt x="17471" y="426"/>
                    <a:pt x="17198" y="486"/>
                  </a:cubicBezTo>
                  <a:cubicBezTo>
                    <a:pt x="16833" y="608"/>
                    <a:pt x="16438" y="760"/>
                    <a:pt x="16073" y="912"/>
                  </a:cubicBezTo>
                  <a:lnTo>
                    <a:pt x="15830" y="1003"/>
                  </a:lnTo>
                  <a:cubicBezTo>
                    <a:pt x="15375" y="1185"/>
                    <a:pt x="14949" y="1398"/>
                    <a:pt x="14524" y="1611"/>
                  </a:cubicBezTo>
                  <a:lnTo>
                    <a:pt x="14494" y="1611"/>
                  </a:lnTo>
                  <a:cubicBezTo>
                    <a:pt x="14038" y="1823"/>
                    <a:pt x="13552" y="2097"/>
                    <a:pt x="13035" y="2401"/>
                  </a:cubicBezTo>
                  <a:cubicBezTo>
                    <a:pt x="12154" y="2917"/>
                    <a:pt x="11334" y="3464"/>
                    <a:pt x="10544" y="4102"/>
                  </a:cubicBezTo>
                  <a:lnTo>
                    <a:pt x="10210" y="4345"/>
                  </a:lnTo>
                  <a:cubicBezTo>
                    <a:pt x="9936" y="4558"/>
                    <a:pt x="9632" y="4770"/>
                    <a:pt x="9359" y="5013"/>
                  </a:cubicBezTo>
                  <a:cubicBezTo>
                    <a:pt x="8933" y="5348"/>
                    <a:pt x="8508" y="5743"/>
                    <a:pt x="8113" y="6138"/>
                  </a:cubicBezTo>
                  <a:lnTo>
                    <a:pt x="8022" y="6229"/>
                  </a:lnTo>
                  <a:lnTo>
                    <a:pt x="7627" y="6654"/>
                  </a:lnTo>
                  <a:lnTo>
                    <a:pt x="7566" y="6715"/>
                  </a:lnTo>
                  <a:cubicBezTo>
                    <a:pt x="7414" y="6867"/>
                    <a:pt x="7262" y="7019"/>
                    <a:pt x="7141" y="7171"/>
                  </a:cubicBezTo>
                  <a:lnTo>
                    <a:pt x="6655" y="7748"/>
                  </a:lnTo>
                  <a:lnTo>
                    <a:pt x="6503" y="7930"/>
                  </a:lnTo>
                  <a:cubicBezTo>
                    <a:pt x="6412" y="8052"/>
                    <a:pt x="6290" y="8204"/>
                    <a:pt x="6199" y="8325"/>
                  </a:cubicBezTo>
                  <a:cubicBezTo>
                    <a:pt x="5895" y="8720"/>
                    <a:pt x="5622" y="9115"/>
                    <a:pt x="5379" y="9480"/>
                  </a:cubicBezTo>
                  <a:cubicBezTo>
                    <a:pt x="5227" y="9723"/>
                    <a:pt x="5075" y="9996"/>
                    <a:pt x="4923" y="10239"/>
                  </a:cubicBezTo>
                  <a:cubicBezTo>
                    <a:pt x="4832" y="10391"/>
                    <a:pt x="4771" y="10513"/>
                    <a:pt x="4710" y="10634"/>
                  </a:cubicBezTo>
                  <a:lnTo>
                    <a:pt x="4558" y="10908"/>
                  </a:lnTo>
                  <a:lnTo>
                    <a:pt x="4346" y="11303"/>
                  </a:lnTo>
                  <a:cubicBezTo>
                    <a:pt x="4163" y="11576"/>
                    <a:pt x="4011" y="11880"/>
                    <a:pt x="3860" y="12153"/>
                  </a:cubicBezTo>
                  <a:cubicBezTo>
                    <a:pt x="3677" y="12548"/>
                    <a:pt x="3465" y="12943"/>
                    <a:pt x="3252" y="13490"/>
                  </a:cubicBezTo>
                  <a:cubicBezTo>
                    <a:pt x="3161" y="13673"/>
                    <a:pt x="3070" y="13855"/>
                    <a:pt x="2978" y="14037"/>
                  </a:cubicBezTo>
                  <a:cubicBezTo>
                    <a:pt x="2887" y="14280"/>
                    <a:pt x="2766" y="14554"/>
                    <a:pt x="2644" y="14797"/>
                  </a:cubicBezTo>
                  <a:cubicBezTo>
                    <a:pt x="2462" y="15252"/>
                    <a:pt x="2280" y="15708"/>
                    <a:pt x="2128" y="16225"/>
                  </a:cubicBezTo>
                  <a:cubicBezTo>
                    <a:pt x="1976" y="16620"/>
                    <a:pt x="1824" y="17015"/>
                    <a:pt x="1702" y="17410"/>
                  </a:cubicBezTo>
                  <a:cubicBezTo>
                    <a:pt x="1520" y="17896"/>
                    <a:pt x="1307" y="18473"/>
                    <a:pt x="1125" y="18990"/>
                  </a:cubicBezTo>
                  <a:cubicBezTo>
                    <a:pt x="973" y="19476"/>
                    <a:pt x="821" y="19992"/>
                    <a:pt x="669" y="20569"/>
                  </a:cubicBezTo>
                  <a:cubicBezTo>
                    <a:pt x="609" y="20782"/>
                    <a:pt x="548" y="21025"/>
                    <a:pt x="487" y="21268"/>
                  </a:cubicBezTo>
                  <a:cubicBezTo>
                    <a:pt x="426" y="21451"/>
                    <a:pt x="396" y="21633"/>
                    <a:pt x="366" y="21785"/>
                  </a:cubicBezTo>
                  <a:lnTo>
                    <a:pt x="335" y="21967"/>
                  </a:lnTo>
                  <a:cubicBezTo>
                    <a:pt x="92" y="22939"/>
                    <a:pt x="1" y="23972"/>
                    <a:pt x="62" y="25005"/>
                  </a:cubicBezTo>
                  <a:cubicBezTo>
                    <a:pt x="122" y="25431"/>
                    <a:pt x="183" y="25826"/>
                    <a:pt x="305" y="26251"/>
                  </a:cubicBezTo>
                  <a:cubicBezTo>
                    <a:pt x="366" y="26494"/>
                    <a:pt x="457" y="26768"/>
                    <a:pt x="548" y="27011"/>
                  </a:cubicBezTo>
                  <a:cubicBezTo>
                    <a:pt x="669" y="27284"/>
                    <a:pt x="791" y="27557"/>
                    <a:pt x="973" y="27801"/>
                  </a:cubicBezTo>
                  <a:cubicBezTo>
                    <a:pt x="1186" y="28226"/>
                    <a:pt x="1490" y="28621"/>
                    <a:pt x="1885" y="28925"/>
                  </a:cubicBezTo>
                  <a:cubicBezTo>
                    <a:pt x="2006" y="29046"/>
                    <a:pt x="2158" y="29137"/>
                    <a:pt x="2310" y="29198"/>
                  </a:cubicBezTo>
                  <a:cubicBezTo>
                    <a:pt x="2462" y="29289"/>
                    <a:pt x="2614" y="29320"/>
                    <a:pt x="2766" y="29380"/>
                  </a:cubicBezTo>
                  <a:cubicBezTo>
                    <a:pt x="3039" y="29441"/>
                    <a:pt x="3313" y="29441"/>
                    <a:pt x="3586" y="29441"/>
                  </a:cubicBezTo>
                  <a:cubicBezTo>
                    <a:pt x="3951" y="29441"/>
                    <a:pt x="4285" y="29380"/>
                    <a:pt x="4619" y="29350"/>
                  </a:cubicBezTo>
                  <a:lnTo>
                    <a:pt x="5014" y="29289"/>
                  </a:lnTo>
                  <a:lnTo>
                    <a:pt x="5318" y="29259"/>
                  </a:lnTo>
                  <a:lnTo>
                    <a:pt x="5683" y="29229"/>
                  </a:lnTo>
                  <a:cubicBezTo>
                    <a:pt x="5895" y="29198"/>
                    <a:pt x="6108" y="29168"/>
                    <a:pt x="6351" y="29107"/>
                  </a:cubicBezTo>
                  <a:lnTo>
                    <a:pt x="6442" y="29107"/>
                  </a:lnTo>
                  <a:lnTo>
                    <a:pt x="6503" y="29077"/>
                  </a:lnTo>
                  <a:cubicBezTo>
                    <a:pt x="7019" y="28955"/>
                    <a:pt x="7475" y="28742"/>
                    <a:pt x="7900" y="28469"/>
                  </a:cubicBezTo>
                  <a:cubicBezTo>
                    <a:pt x="8052" y="28378"/>
                    <a:pt x="8174" y="28256"/>
                    <a:pt x="8295" y="28135"/>
                  </a:cubicBezTo>
                  <a:cubicBezTo>
                    <a:pt x="8387" y="28044"/>
                    <a:pt x="8478" y="27892"/>
                    <a:pt x="8569" y="27770"/>
                  </a:cubicBezTo>
                  <a:cubicBezTo>
                    <a:pt x="8690" y="27527"/>
                    <a:pt x="8782" y="27284"/>
                    <a:pt x="8842" y="27041"/>
                  </a:cubicBezTo>
                  <a:lnTo>
                    <a:pt x="8842" y="27011"/>
                  </a:lnTo>
                  <a:cubicBezTo>
                    <a:pt x="8873" y="26889"/>
                    <a:pt x="8933" y="26768"/>
                    <a:pt x="8964" y="26646"/>
                  </a:cubicBezTo>
                  <a:lnTo>
                    <a:pt x="8994" y="26494"/>
                  </a:lnTo>
                  <a:cubicBezTo>
                    <a:pt x="9025" y="26403"/>
                    <a:pt x="9025" y="26342"/>
                    <a:pt x="9055" y="26251"/>
                  </a:cubicBezTo>
                  <a:lnTo>
                    <a:pt x="9146" y="25978"/>
                  </a:lnTo>
                  <a:cubicBezTo>
                    <a:pt x="9177" y="25765"/>
                    <a:pt x="9237" y="25522"/>
                    <a:pt x="9268" y="25340"/>
                  </a:cubicBezTo>
                  <a:cubicBezTo>
                    <a:pt x="9328" y="25157"/>
                    <a:pt x="9359" y="24945"/>
                    <a:pt x="9389" y="24823"/>
                  </a:cubicBezTo>
                  <a:cubicBezTo>
                    <a:pt x="9420" y="24702"/>
                    <a:pt x="9450" y="24580"/>
                    <a:pt x="9480" y="24458"/>
                  </a:cubicBezTo>
                  <a:cubicBezTo>
                    <a:pt x="9572" y="24155"/>
                    <a:pt x="9632" y="23851"/>
                    <a:pt x="9693" y="23547"/>
                  </a:cubicBezTo>
                  <a:cubicBezTo>
                    <a:pt x="9754" y="23304"/>
                    <a:pt x="9815" y="23030"/>
                    <a:pt x="9845" y="22848"/>
                  </a:cubicBezTo>
                  <a:cubicBezTo>
                    <a:pt x="9906" y="22635"/>
                    <a:pt x="9936" y="22453"/>
                    <a:pt x="9967" y="22271"/>
                  </a:cubicBezTo>
                  <a:lnTo>
                    <a:pt x="10027" y="21937"/>
                  </a:lnTo>
                  <a:cubicBezTo>
                    <a:pt x="10058" y="21785"/>
                    <a:pt x="10088" y="21633"/>
                    <a:pt x="10118" y="21511"/>
                  </a:cubicBezTo>
                  <a:cubicBezTo>
                    <a:pt x="10149" y="21359"/>
                    <a:pt x="10179" y="21238"/>
                    <a:pt x="10210" y="21116"/>
                  </a:cubicBezTo>
                  <a:cubicBezTo>
                    <a:pt x="10240" y="20995"/>
                    <a:pt x="10270" y="20904"/>
                    <a:pt x="10301" y="20782"/>
                  </a:cubicBezTo>
                  <a:cubicBezTo>
                    <a:pt x="10301" y="20691"/>
                    <a:pt x="10331" y="20630"/>
                    <a:pt x="10331" y="20509"/>
                  </a:cubicBezTo>
                  <a:cubicBezTo>
                    <a:pt x="10361" y="20387"/>
                    <a:pt x="10392" y="20235"/>
                    <a:pt x="10422" y="20114"/>
                  </a:cubicBezTo>
                  <a:cubicBezTo>
                    <a:pt x="10483" y="19901"/>
                    <a:pt x="10513" y="19658"/>
                    <a:pt x="10574" y="19415"/>
                  </a:cubicBezTo>
                  <a:cubicBezTo>
                    <a:pt x="10635" y="19111"/>
                    <a:pt x="10726" y="18807"/>
                    <a:pt x="10787" y="18503"/>
                  </a:cubicBezTo>
                  <a:cubicBezTo>
                    <a:pt x="10817" y="18321"/>
                    <a:pt x="10878" y="18139"/>
                    <a:pt x="10908" y="17957"/>
                  </a:cubicBezTo>
                  <a:cubicBezTo>
                    <a:pt x="10939" y="17865"/>
                    <a:pt x="10969" y="17713"/>
                    <a:pt x="11000" y="17622"/>
                  </a:cubicBezTo>
                  <a:cubicBezTo>
                    <a:pt x="11030" y="17531"/>
                    <a:pt x="11060" y="17410"/>
                    <a:pt x="11060" y="17318"/>
                  </a:cubicBezTo>
                  <a:lnTo>
                    <a:pt x="11091" y="17197"/>
                  </a:lnTo>
                  <a:cubicBezTo>
                    <a:pt x="11151" y="17015"/>
                    <a:pt x="11182" y="16832"/>
                    <a:pt x="11243" y="16650"/>
                  </a:cubicBezTo>
                  <a:cubicBezTo>
                    <a:pt x="11364" y="16225"/>
                    <a:pt x="11516" y="15799"/>
                    <a:pt x="11698" y="15374"/>
                  </a:cubicBezTo>
                  <a:cubicBezTo>
                    <a:pt x="11881" y="14949"/>
                    <a:pt x="12063" y="14554"/>
                    <a:pt x="12336" y="14128"/>
                  </a:cubicBezTo>
                  <a:cubicBezTo>
                    <a:pt x="12579" y="13673"/>
                    <a:pt x="12914" y="13247"/>
                    <a:pt x="13187" y="12852"/>
                  </a:cubicBezTo>
                  <a:lnTo>
                    <a:pt x="13400" y="12579"/>
                  </a:lnTo>
                  <a:cubicBezTo>
                    <a:pt x="13582" y="12275"/>
                    <a:pt x="13795" y="12032"/>
                    <a:pt x="14038" y="11758"/>
                  </a:cubicBezTo>
                  <a:cubicBezTo>
                    <a:pt x="14190" y="11546"/>
                    <a:pt x="14402" y="11333"/>
                    <a:pt x="14645" y="11120"/>
                  </a:cubicBezTo>
                  <a:cubicBezTo>
                    <a:pt x="14889" y="10877"/>
                    <a:pt x="15132" y="10665"/>
                    <a:pt x="15405" y="10452"/>
                  </a:cubicBezTo>
                  <a:cubicBezTo>
                    <a:pt x="15648" y="10270"/>
                    <a:pt x="15922" y="10087"/>
                    <a:pt x="16195" y="9935"/>
                  </a:cubicBezTo>
                  <a:cubicBezTo>
                    <a:pt x="16499" y="9784"/>
                    <a:pt x="16803" y="9632"/>
                    <a:pt x="17137" y="9510"/>
                  </a:cubicBezTo>
                  <a:cubicBezTo>
                    <a:pt x="17562" y="9358"/>
                    <a:pt x="17896" y="9237"/>
                    <a:pt x="18231" y="9176"/>
                  </a:cubicBezTo>
                  <a:cubicBezTo>
                    <a:pt x="18565" y="9085"/>
                    <a:pt x="18929" y="9024"/>
                    <a:pt x="19294" y="8933"/>
                  </a:cubicBezTo>
                  <a:cubicBezTo>
                    <a:pt x="19689" y="8872"/>
                    <a:pt x="20084" y="8811"/>
                    <a:pt x="20479" y="8811"/>
                  </a:cubicBezTo>
                  <a:lnTo>
                    <a:pt x="21117" y="8781"/>
                  </a:lnTo>
                  <a:lnTo>
                    <a:pt x="21816" y="8781"/>
                  </a:lnTo>
                  <a:cubicBezTo>
                    <a:pt x="22150" y="8751"/>
                    <a:pt x="22423" y="8751"/>
                    <a:pt x="22788" y="8751"/>
                  </a:cubicBezTo>
                  <a:cubicBezTo>
                    <a:pt x="23183" y="8781"/>
                    <a:pt x="23517" y="8811"/>
                    <a:pt x="23943" y="8842"/>
                  </a:cubicBezTo>
                  <a:cubicBezTo>
                    <a:pt x="24368" y="8872"/>
                    <a:pt x="24763" y="8933"/>
                    <a:pt x="25219" y="8994"/>
                  </a:cubicBezTo>
                  <a:cubicBezTo>
                    <a:pt x="25674" y="9085"/>
                    <a:pt x="26100" y="9176"/>
                    <a:pt x="26555" y="9267"/>
                  </a:cubicBezTo>
                  <a:cubicBezTo>
                    <a:pt x="26920" y="9358"/>
                    <a:pt x="27254" y="9449"/>
                    <a:pt x="27589" y="9541"/>
                  </a:cubicBezTo>
                  <a:lnTo>
                    <a:pt x="27619" y="9541"/>
                  </a:lnTo>
                  <a:cubicBezTo>
                    <a:pt x="28044" y="9692"/>
                    <a:pt x="28500" y="9844"/>
                    <a:pt x="28925" y="9996"/>
                  </a:cubicBezTo>
                  <a:lnTo>
                    <a:pt x="29776" y="10300"/>
                  </a:lnTo>
                  <a:cubicBezTo>
                    <a:pt x="30110" y="10422"/>
                    <a:pt x="30475" y="10574"/>
                    <a:pt x="30870" y="10725"/>
                  </a:cubicBezTo>
                  <a:cubicBezTo>
                    <a:pt x="31174" y="10877"/>
                    <a:pt x="31508" y="11029"/>
                    <a:pt x="31812" y="11212"/>
                  </a:cubicBezTo>
                  <a:cubicBezTo>
                    <a:pt x="32298" y="11515"/>
                    <a:pt x="32723" y="11789"/>
                    <a:pt x="33057" y="12062"/>
                  </a:cubicBezTo>
                  <a:cubicBezTo>
                    <a:pt x="33513" y="12396"/>
                    <a:pt x="33939" y="12761"/>
                    <a:pt x="34333" y="13156"/>
                  </a:cubicBezTo>
                  <a:cubicBezTo>
                    <a:pt x="34607" y="13430"/>
                    <a:pt x="34850" y="13733"/>
                    <a:pt x="35154" y="14068"/>
                  </a:cubicBezTo>
                  <a:lnTo>
                    <a:pt x="35184" y="14098"/>
                  </a:lnTo>
                  <a:cubicBezTo>
                    <a:pt x="35427" y="14432"/>
                    <a:pt x="35701" y="14766"/>
                    <a:pt x="35944" y="15101"/>
                  </a:cubicBezTo>
                  <a:cubicBezTo>
                    <a:pt x="36460" y="15769"/>
                    <a:pt x="36916" y="16437"/>
                    <a:pt x="37311" y="17167"/>
                  </a:cubicBezTo>
                  <a:cubicBezTo>
                    <a:pt x="37433" y="17349"/>
                    <a:pt x="37524" y="17531"/>
                    <a:pt x="37615" y="17744"/>
                  </a:cubicBezTo>
                  <a:cubicBezTo>
                    <a:pt x="37736" y="17926"/>
                    <a:pt x="37828" y="18139"/>
                    <a:pt x="37949" y="18352"/>
                  </a:cubicBezTo>
                  <a:lnTo>
                    <a:pt x="38040" y="18473"/>
                  </a:lnTo>
                  <a:cubicBezTo>
                    <a:pt x="38162" y="18746"/>
                    <a:pt x="38314" y="18990"/>
                    <a:pt x="38466" y="19233"/>
                  </a:cubicBezTo>
                  <a:cubicBezTo>
                    <a:pt x="38526" y="19385"/>
                    <a:pt x="38617" y="19506"/>
                    <a:pt x="38709" y="19658"/>
                  </a:cubicBezTo>
                  <a:cubicBezTo>
                    <a:pt x="38921" y="20053"/>
                    <a:pt x="39134" y="20478"/>
                    <a:pt x="39347" y="20964"/>
                  </a:cubicBezTo>
                  <a:cubicBezTo>
                    <a:pt x="39499" y="21299"/>
                    <a:pt x="39681" y="21633"/>
                    <a:pt x="39863" y="21937"/>
                  </a:cubicBezTo>
                  <a:cubicBezTo>
                    <a:pt x="39954" y="22028"/>
                    <a:pt x="40015" y="22180"/>
                    <a:pt x="40106" y="22301"/>
                  </a:cubicBezTo>
                  <a:lnTo>
                    <a:pt x="40197" y="22453"/>
                  </a:lnTo>
                  <a:cubicBezTo>
                    <a:pt x="40319" y="22696"/>
                    <a:pt x="40440" y="22939"/>
                    <a:pt x="40562" y="23152"/>
                  </a:cubicBezTo>
                  <a:cubicBezTo>
                    <a:pt x="40714" y="23395"/>
                    <a:pt x="40866" y="23608"/>
                    <a:pt x="41048" y="23851"/>
                  </a:cubicBezTo>
                  <a:cubicBezTo>
                    <a:pt x="41230" y="24094"/>
                    <a:pt x="41443" y="24307"/>
                    <a:pt x="41656" y="24519"/>
                  </a:cubicBezTo>
                  <a:cubicBezTo>
                    <a:pt x="41868" y="24762"/>
                    <a:pt x="42081" y="25005"/>
                    <a:pt x="42324" y="25188"/>
                  </a:cubicBezTo>
                  <a:cubicBezTo>
                    <a:pt x="42537" y="25370"/>
                    <a:pt x="42780" y="25522"/>
                    <a:pt x="42993" y="25643"/>
                  </a:cubicBezTo>
                  <a:cubicBezTo>
                    <a:pt x="43266" y="25765"/>
                    <a:pt x="43509" y="25856"/>
                    <a:pt x="43783" y="25917"/>
                  </a:cubicBezTo>
                  <a:cubicBezTo>
                    <a:pt x="44056" y="25978"/>
                    <a:pt x="44360" y="26008"/>
                    <a:pt x="44633" y="26008"/>
                  </a:cubicBezTo>
                  <a:cubicBezTo>
                    <a:pt x="44816" y="26008"/>
                    <a:pt x="45028" y="25978"/>
                    <a:pt x="45241" y="25947"/>
                  </a:cubicBezTo>
                  <a:lnTo>
                    <a:pt x="46000" y="25795"/>
                  </a:lnTo>
                  <a:lnTo>
                    <a:pt x="46608" y="25704"/>
                  </a:lnTo>
                  <a:lnTo>
                    <a:pt x="46821" y="25643"/>
                  </a:lnTo>
                  <a:cubicBezTo>
                    <a:pt x="46973" y="25613"/>
                    <a:pt x="47155" y="25613"/>
                    <a:pt x="47307" y="25552"/>
                  </a:cubicBezTo>
                  <a:lnTo>
                    <a:pt x="47489" y="25522"/>
                  </a:lnTo>
                  <a:cubicBezTo>
                    <a:pt x="47611" y="25491"/>
                    <a:pt x="47732" y="25461"/>
                    <a:pt x="47823" y="25400"/>
                  </a:cubicBezTo>
                  <a:cubicBezTo>
                    <a:pt x="47975" y="25309"/>
                    <a:pt x="48127" y="25248"/>
                    <a:pt x="48279" y="25157"/>
                  </a:cubicBezTo>
                  <a:cubicBezTo>
                    <a:pt x="48401" y="25066"/>
                    <a:pt x="48461" y="24975"/>
                    <a:pt x="48492" y="24853"/>
                  </a:cubicBezTo>
                  <a:lnTo>
                    <a:pt x="48765" y="24732"/>
                  </a:lnTo>
                  <a:cubicBezTo>
                    <a:pt x="48856" y="24671"/>
                    <a:pt x="48978" y="24580"/>
                    <a:pt x="49069" y="24489"/>
                  </a:cubicBezTo>
                  <a:cubicBezTo>
                    <a:pt x="49191" y="24367"/>
                    <a:pt x="49282" y="24215"/>
                    <a:pt x="49403" y="24094"/>
                  </a:cubicBezTo>
                  <a:cubicBezTo>
                    <a:pt x="49555" y="23942"/>
                    <a:pt x="49646" y="23760"/>
                    <a:pt x="49738" y="23547"/>
                  </a:cubicBezTo>
                  <a:cubicBezTo>
                    <a:pt x="49829" y="23243"/>
                    <a:pt x="49889" y="22939"/>
                    <a:pt x="49859" y="22605"/>
                  </a:cubicBezTo>
                  <a:cubicBezTo>
                    <a:pt x="49768" y="22149"/>
                    <a:pt x="49616" y="21694"/>
                    <a:pt x="49403" y="21268"/>
                  </a:cubicBezTo>
                  <a:cubicBezTo>
                    <a:pt x="49160" y="20782"/>
                    <a:pt x="48917" y="20296"/>
                    <a:pt x="48705" y="19962"/>
                  </a:cubicBezTo>
                  <a:cubicBezTo>
                    <a:pt x="48492" y="19536"/>
                    <a:pt x="48218" y="19111"/>
                    <a:pt x="48006" y="18777"/>
                  </a:cubicBezTo>
                  <a:cubicBezTo>
                    <a:pt x="47763" y="18473"/>
                    <a:pt x="47550" y="18139"/>
                    <a:pt x="47307" y="17835"/>
                  </a:cubicBezTo>
                  <a:lnTo>
                    <a:pt x="47185" y="17683"/>
                  </a:lnTo>
                  <a:cubicBezTo>
                    <a:pt x="46578" y="16863"/>
                    <a:pt x="45909" y="16042"/>
                    <a:pt x="45362" y="15374"/>
                  </a:cubicBezTo>
                  <a:lnTo>
                    <a:pt x="45241" y="15222"/>
                  </a:lnTo>
                  <a:cubicBezTo>
                    <a:pt x="44967" y="14888"/>
                    <a:pt x="44694" y="14554"/>
                    <a:pt x="44421" y="14219"/>
                  </a:cubicBezTo>
                  <a:cubicBezTo>
                    <a:pt x="44117" y="13855"/>
                    <a:pt x="43783" y="13490"/>
                    <a:pt x="43509" y="13095"/>
                  </a:cubicBezTo>
                  <a:cubicBezTo>
                    <a:pt x="42841" y="12275"/>
                    <a:pt x="42172" y="11485"/>
                    <a:pt x="41625" y="10908"/>
                  </a:cubicBezTo>
                  <a:cubicBezTo>
                    <a:pt x="40927" y="10148"/>
                    <a:pt x="40137" y="9389"/>
                    <a:pt x="39468" y="8751"/>
                  </a:cubicBezTo>
                  <a:lnTo>
                    <a:pt x="39316" y="8599"/>
                  </a:lnTo>
                  <a:cubicBezTo>
                    <a:pt x="39012" y="8325"/>
                    <a:pt x="38709" y="8021"/>
                    <a:pt x="38374" y="7718"/>
                  </a:cubicBezTo>
                  <a:cubicBezTo>
                    <a:pt x="37979" y="7383"/>
                    <a:pt x="37554" y="7019"/>
                    <a:pt x="37189" y="6745"/>
                  </a:cubicBezTo>
                  <a:cubicBezTo>
                    <a:pt x="36825" y="6472"/>
                    <a:pt x="36430" y="6168"/>
                    <a:pt x="35974" y="5834"/>
                  </a:cubicBezTo>
                  <a:lnTo>
                    <a:pt x="35610" y="5591"/>
                  </a:lnTo>
                  <a:lnTo>
                    <a:pt x="35366" y="5439"/>
                  </a:lnTo>
                  <a:lnTo>
                    <a:pt x="35306" y="5378"/>
                  </a:lnTo>
                  <a:cubicBezTo>
                    <a:pt x="35123" y="5257"/>
                    <a:pt x="34941" y="5135"/>
                    <a:pt x="34759" y="5013"/>
                  </a:cubicBezTo>
                  <a:cubicBezTo>
                    <a:pt x="34364" y="4740"/>
                    <a:pt x="33908" y="4497"/>
                    <a:pt x="33331" y="4163"/>
                  </a:cubicBezTo>
                  <a:cubicBezTo>
                    <a:pt x="32966" y="3980"/>
                    <a:pt x="32571" y="3737"/>
                    <a:pt x="32146" y="3494"/>
                  </a:cubicBezTo>
                  <a:cubicBezTo>
                    <a:pt x="31781" y="3282"/>
                    <a:pt x="31447" y="3069"/>
                    <a:pt x="31083" y="2887"/>
                  </a:cubicBezTo>
                  <a:cubicBezTo>
                    <a:pt x="30748" y="2735"/>
                    <a:pt x="30414" y="2613"/>
                    <a:pt x="30110" y="2461"/>
                  </a:cubicBezTo>
                  <a:lnTo>
                    <a:pt x="29958" y="2401"/>
                  </a:lnTo>
                  <a:lnTo>
                    <a:pt x="29411" y="2188"/>
                  </a:lnTo>
                  <a:lnTo>
                    <a:pt x="28925" y="1975"/>
                  </a:lnTo>
                  <a:cubicBezTo>
                    <a:pt x="28530" y="1823"/>
                    <a:pt x="28196" y="1671"/>
                    <a:pt x="27771" y="1519"/>
                  </a:cubicBezTo>
                  <a:cubicBezTo>
                    <a:pt x="27376" y="1398"/>
                    <a:pt x="26950" y="1246"/>
                    <a:pt x="26555" y="1124"/>
                  </a:cubicBezTo>
                  <a:lnTo>
                    <a:pt x="26404" y="1064"/>
                  </a:lnTo>
                  <a:lnTo>
                    <a:pt x="26130" y="973"/>
                  </a:lnTo>
                  <a:cubicBezTo>
                    <a:pt x="25978" y="912"/>
                    <a:pt x="25826" y="881"/>
                    <a:pt x="25674" y="821"/>
                  </a:cubicBezTo>
                  <a:cubicBezTo>
                    <a:pt x="25431" y="730"/>
                    <a:pt x="25158" y="669"/>
                    <a:pt x="24884" y="608"/>
                  </a:cubicBezTo>
                  <a:lnTo>
                    <a:pt x="24854" y="608"/>
                  </a:lnTo>
                  <a:cubicBezTo>
                    <a:pt x="24368" y="486"/>
                    <a:pt x="23912" y="395"/>
                    <a:pt x="23396" y="304"/>
                  </a:cubicBezTo>
                  <a:lnTo>
                    <a:pt x="23274" y="274"/>
                  </a:lnTo>
                  <a:cubicBezTo>
                    <a:pt x="22818" y="213"/>
                    <a:pt x="22363" y="122"/>
                    <a:pt x="21907" y="61"/>
                  </a:cubicBezTo>
                  <a:cubicBezTo>
                    <a:pt x="21390" y="31"/>
                    <a:pt x="20874" y="0"/>
                    <a:pt x="203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 name="Google Shape;61;p3"/>
          <p:cNvGrpSpPr/>
          <p:nvPr/>
        </p:nvGrpSpPr>
        <p:grpSpPr>
          <a:xfrm>
            <a:off x="295547" y="4265442"/>
            <a:ext cx="483086" cy="429802"/>
            <a:chOff x="295547" y="4265442"/>
            <a:chExt cx="483086" cy="429802"/>
          </a:xfrm>
        </p:grpSpPr>
        <p:sp>
          <p:nvSpPr>
            <p:cNvPr id="62" name="Google Shape;62;p3"/>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 name="Google Shape;64;p3"/>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 name="Google Shape;65;p3"/>
          <p:cNvGrpSpPr/>
          <p:nvPr/>
        </p:nvGrpSpPr>
        <p:grpSpPr>
          <a:xfrm>
            <a:off x="5180204" y="-193951"/>
            <a:ext cx="483354" cy="535768"/>
            <a:chOff x="4846427" y="-66500"/>
            <a:chExt cx="315649" cy="349878"/>
          </a:xfrm>
        </p:grpSpPr>
        <p:sp>
          <p:nvSpPr>
            <p:cNvPr id="66" name="Google Shape;66;p3"/>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 name="Google Shape;70;p3"/>
          <p:cNvSpPr txBox="1"/>
          <p:nvPr>
            <p:ph type="title"/>
          </p:nvPr>
        </p:nvSpPr>
        <p:spPr>
          <a:xfrm>
            <a:off x="4081175" y="2347425"/>
            <a:ext cx="4114200" cy="7362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1" name="Google Shape;71;p3"/>
          <p:cNvSpPr txBox="1"/>
          <p:nvPr>
            <p:ph hasCustomPrompt="1" idx="2" type="title"/>
          </p:nvPr>
        </p:nvSpPr>
        <p:spPr>
          <a:xfrm>
            <a:off x="4081175" y="1534550"/>
            <a:ext cx="1282200" cy="7362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72" name="Google Shape;72;p3"/>
          <p:cNvSpPr txBox="1"/>
          <p:nvPr>
            <p:ph idx="1" type="subTitle"/>
          </p:nvPr>
        </p:nvSpPr>
        <p:spPr>
          <a:xfrm>
            <a:off x="4081175" y="3070750"/>
            <a:ext cx="4260600" cy="538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3" name="Shape 73"/>
        <p:cNvGrpSpPr/>
        <p:nvPr/>
      </p:nvGrpSpPr>
      <p:grpSpPr>
        <a:xfrm>
          <a:off x="0" y="0"/>
          <a:ext cx="0" cy="0"/>
          <a:chOff x="0" y="0"/>
          <a:chExt cx="0" cy="0"/>
        </a:xfrm>
      </p:grpSpPr>
      <p:sp>
        <p:nvSpPr>
          <p:cNvPr id="74" name="Google Shape;74;p4"/>
          <p:cNvSpPr/>
          <p:nvPr/>
        </p:nvSpPr>
        <p:spPr>
          <a:xfrm>
            <a:off x="8139895" y="419264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a:off x="8416600" y="267575"/>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rot="613861">
            <a:off x="119049" y="3835079"/>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rot="613861">
            <a:off x="-153466" y="4030354"/>
            <a:ext cx="310712" cy="1051046"/>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4"/>
          <p:cNvGrpSpPr/>
          <p:nvPr/>
        </p:nvGrpSpPr>
        <p:grpSpPr>
          <a:xfrm>
            <a:off x="8178450" y="89522"/>
            <a:ext cx="572406" cy="682360"/>
            <a:chOff x="8178450" y="89522"/>
            <a:chExt cx="572406" cy="682360"/>
          </a:xfrm>
        </p:grpSpPr>
        <p:sp>
          <p:nvSpPr>
            <p:cNvPr id="79" name="Google Shape;79;p4"/>
            <p:cNvSpPr/>
            <p:nvPr/>
          </p:nvSpPr>
          <p:spPr>
            <a:xfrm>
              <a:off x="8324625" y="5808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8501702" y="4694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8357560" y="2738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8178450" y="3911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8584040" y="895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 name="Google Shape;84;p4"/>
          <p:cNvSpPr/>
          <p:nvPr/>
        </p:nvSpPr>
        <p:spPr>
          <a:xfrm rot="535568">
            <a:off x="8389291" y="4100132"/>
            <a:ext cx="251651" cy="428694"/>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248125" y="206119"/>
            <a:ext cx="391289" cy="329072"/>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7" name="Google Shape;87;p4"/>
          <p:cNvSpPr txBox="1"/>
          <p:nvPr>
            <p:ph idx="1" type="body"/>
          </p:nvPr>
        </p:nvSpPr>
        <p:spPr>
          <a:xfrm>
            <a:off x="727300" y="1180075"/>
            <a:ext cx="7689300" cy="34236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8" name="Shape 88"/>
        <p:cNvGrpSpPr/>
        <p:nvPr/>
      </p:nvGrpSpPr>
      <p:grpSpPr>
        <a:xfrm>
          <a:off x="0" y="0"/>
          <a:ext cx="0" cy="0"/>
          <a:chOff x="0" y="0"/>
          <a:chExt cx="0" cy="0"/>
        </a:xfrm>
      </p:grpSpPr>
      <p:sp>
        <p:nvSpPr>
          <p:cNvPr id="89" name="Google Shape;89;p5"/>
          <p:cNvSpPr/>
          <p:nvPr/>
        </p:nvSpPr>
        <p:spPr>
          <a:xfrm rot="8760841">
            <a:off x="7887244" y="3820761"/>
            <a:ext cx="1690652" cy="140538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 name="Google Shape;90;p5"/>
          <p:cNvGrpSpPr/>
          <p:nvPr/>
        </p:nvGrpSpPr>
        <p:grpSpPr>
          <a:xfrm>
            <a:off x="-128480" y="3907789"/>
            <a:ext cx="767866" cy="830189"/>
            <a:chOff x="-128480" y="3907789"/>
            <a:chExt cx="767866" cy="830189"/>
          </a:xfrm>
        </p:grpSpPr>
        <p:sp>
          <p:nvSpPr>
            <p:cNvPr id="91" name="Google Shape;91;p5"/>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 name="Google Shape;94;p5"/>
          <p:cNvSpPr/>
          <p:nvPr/>
        </p:nvSpPr>
        <p:spPr>
          <a:xfrm rot="-1443878">
            <a:off x="-125662" y="26289"/>
            <a:ext cx="1070224" cy="98662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a:off x="639375"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 name="Google Shape;96;p5"/>
          <p:cNvGrpSpPr/>
          <p:nvPr/>
        </p:nvGrpSpPr>
        <p:grpSpPr>
          <a:xfrm>
            <a:off x="8446375" y="3346247"/>
            <a:ext cx="572406" cy="682360"/>
            <a:chOff x="8446375" y="3346247"/>
            <a:chExt cx="572406" cy="682360"/>
          </a:xfrm>
        </p:grpSpPr>
        <p:sp>
          <p:nvSpPr>
            <p:cNvPr id="97" name="Google Shape;97;p5"/>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 name="Google Shape;102;p5"/>
          <p:cNvSpPr/>
          <p:nvPr/>
        </p:nvSpPr>
        <p:spPr>
          <a:xfrm rot="6689635">
            <a:off x="8557534" y="-268893"/>
            <a:ext cx="373566" cy="1285518"/>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 name="Google Shape;103;p5"/>
          <p:cNvGrpSpPr/>
          <p:nvPr/>
        </p:nvGrpSpPr>
        <p:grpSpPr>
          <a:xfrm>
            <a:off x="7915789" y="108771"/>
            <a:ext cx="595931" cy="530198"/>
            <a:chOff x="7915789" y="108771"/>
            <a:chExt cx="595931" cy="530198"/>
          </a:xfrm>
        </p:grpSpPr>
        <p:sp>
          <p:nvSpPr>
            <p:cNvPr id="104" name="Google Shape;104;p5"/>
            <p:cNvSpPr/>
            <p:nvPr/>
          </p:nvSpPr>
          <p:spPr>
            <a:xfrm rot="1520042">
              <a:off x="8076449" y="166765"/>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5"/>
            <p:cNvSpPr/>
            <p:nvPr/>
          </p:nvSpPr>
          <p:spPr>
            <a:xfrm rot="1520042">
              <a:off x="7998035" y="142242"/>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 name="Google Shape;106;p5"/>
          <p:cNvSpPr txBox="1"/>
          <p:nvPr>
            <p:ph idx="1" type="subTitle"/>
          </p:nvPr>
        </p:nvSpPr>
        <p:spPr>
          <a:xfrm>
            <a:off x="1391650" y="2531625"/>
            <a:ext cx="2695800" cy="471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2000"/>
              <a:buFont typeface="Bebas Neue"/>
              <a:buNone/>
              <a:defRPr b="1" sz="2000">
                <a:solidFill>
                  <a:schemeClr val="dk1"/>
                </a:solidFill>
                <a:latin typeface="Poppins"/>
                <a:ea typeface="Poppins"/>
                <a:cs typeface="Poppins"/>
                <a:sym typeface="Poppins"/>
              </a:defRPr>
            </a:lvl1pPr>
            <a:lvl2pPr lvl="1" algn="ctr">
              <a:lnSpc>
                <a:spcPct val="100000"/>
              </a:lnSpc>
              <a:spcBef>
                <a:spcPts val="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2pPr>
            <a:lvl3pPr lvl="2"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3pPr>
            <a:lvl4pPr lvl="3"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4pPr>
            <a:lvl5pPr lvl="4"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5pPr>
            <a:lvl6pPr lvl="5"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6pPr>
            <a:lvl7pPr lvl="6"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7pPr>
            <a:lvl8pPr lvl="7"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8pPr>
            <a:lvl9pPr lvl="8" algn="ctr">
              <a:lnSpc>
                <a:spcPct val="100000"/>
              </a:lnSpc>
              <a:spcBef>
                <a:spcPts val="1600"/>
              </a:spcBef>
              <a:spcAft>
                <a:spcPts val="1600"/>
              </a:spcAft>
              <a:buClr>
                <a:schemeClr val="dk1"/>
              </a:buClr>
              <a:buSzPts val="2000"/>
              <a:buFont typeface="Bebas Neue"/>
              <a:buNone/>
              <a:defRPr sz="2000">
                <a:solidFill>
                  <a:schemeClr val="dk1"/>
                </a:solidFill>
                <a:latin typeface="Bebas Neue"/>
                <a:ea typeface="Bebas Neue"/>
                <a:cs typeface="Bebas Neue"/>
                <a:sym typeface="Bebas Neue"/>
              </a:defRPr>
            </a:lvl9pPr>
          </a:lstStyle>
          <a:p/>
        </p:txBody>
      </p:sp>
      <p:sp>
        <p:nvSpPr>
          <p:cNvPr id="107" name="Google Shape;107;p5"/>
          <p:cNvSpPr txBox="1"/>
          <p:nvPr>
            <p:ph idx="2" type="subTitle"/>
          </p:nvPr>
        </p:nvSpPr>
        <p:spPr>
          <a:xfrm>
            <a:off x="5056587" y="2531625"/>
            <a:ext cx="2695800" cy="471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0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2pPr>
            <a:lvl3pPr lvl="2"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3pPr>
            <a:lvl4pPr lvl="3"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4pPr>
            <a:lvl5pPr lvl="4"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5pPr>
            <a:lvl6pPr lvl="5"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6pPr>
            <a:lvl7pPr lvl="6"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7pPr>
            <a:lvl8pPr lvl="7"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8pPr>
            <a:lvl9pPr lvl="8" rtl="0" algn="ctr">
              <a:lnSpc>
                <a:spcPct val="100000"/>
              </a:lnSpc>
              <a:spcBef>
                <a:spcPts val="1600"/>
              </a:spcBef>
              <a:spcAft>
                <a:spcPts val="1600"/>
              </a:spcAft>
              <a:buClr>
                <a:schemeClr val="dk1"/>
              </a:buClr>
              <a:buSzPts val="2000"/>
              <a:buFont typeface="Bebas Neue"/>
              <a:buNone/>
              <a:defRPr sz="2000">
                <a:solidFill>
                  <a:schemeClr val="dk1"/>
                </a:solidFill>
                <a:latin typeface="Bebas Neue"/>
                <a:ea typeface="Bebas Neue"/>
                <a:cs typeface="Bebas Neue"/>
                <a:sym typeface="Bebas Neue"/>
              </a:defRPr>
            </a:lvl9pPr>
          </a:lstStyle>
          <a:p/>
        </p:txBody>
      </p:sp>
      <p:sp>
        <p:nvSpPr>
          <p:cNvPr id="108" name="Google Shape;108;p5"/>
          <p:cNvSpPr txBox="1"/>
          <p:nvPr>
            <p:ph idx="3" type="subTitle"/>
          </p:nvPr>
        </p:nvSpPr>
        <p:spPr>
          <a:xfrm>
            <a:off x="1391650" y="2993250"/>
            <a:ext cx="2695800" cy="116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9" name="Google Shape;109;p5"/>
          <p:cNvSpPr txBox="1"/>
          <p:nvPr>
            <p:ph idx="4" type="subTitle"/>
          </p:nvPr>
        </p:nvSpPr>
        <p:spPr>
          <a:xfrm>
            <a:off x="5056587" y="2993250"/>
            <a:ext cx="2695800" cy="116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0" name="Google Shape;110;p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1" name="Shape 111"/>
        <p:cNvGrpSpPr/>
        <p:nvPr/>
      </p:nvGrpSpPr>
      <p:grpSpPr>
        <a:xfrm>
          <a:off x="0" y="0"/>
          <a:ext cx="0" cy="0"/>
          <a:chOff x="0" y="0"/>
          <a:chExt cx="0" cy="0"/>
        </a:xfrm>
      </p:grpSpPr>
      <p:sp>
        <p:nvSpPr>
          <p:cNvPr id="112" name="Google Shape;112;p6"/>
          <p:cNvSpPr/>
          <p:nvPr/>
        </p:nvSpPr>
        <p:spPr>
          <a:xfrm rot="1563590">
            <a:off x="386286" y="4444939"/>
            <a:ext cx="1070209" cy="98665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6"/>
          <p:cNvSpPr/>
          <p:nvPr/>
        </p:nvSpPr>
        <p:spPr>
          <a:xfrm>
            <a:off x="8084150" y="-34102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6"/>
          <p:cNvSpPr/>
          <p:nvPr/>
        </p:nvSpPr>
        <p:spPr>
          <a:xfrm>
            <a:off x="7874302" y="164899"/>
            <a:ext cx="436021" cy="46194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116" name="Google Shape;116;p6"/>
          <p:cNvGrpSpPr/>
          <p:nvPr/>
        </p:nvGrpSpPr>
        <p:grpSpPr>
          <a:xfrm>
            <a:off x="223925" y="54697"/>
            <a:ext cx="572406" cy="682360"/>
            <a:chOff x="223925" y="54697"/>
            <a:chExt cx="572406" cy="682360"/>
          </a:xfrm>
        </p:grpSpPr>
        <p:sp>
          <p:nvSpPr>
            <p:cNvPr id="117" name="Google Shape;117;p6"/>
            <p:cNvSpPr/>
            <p:nvPr/>
          </p:nvSpPr>
          <p:spPr>
            <a:xfrm>
              <a:off x="370100" y="5460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p:nvPr/>
          </p:nvSpPr>
          <p:spPr>
            <a:xfrm>
              <a:off x="547177" y="4346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6"/>
            <p:cNvSpPr/>
            <p:nvPr/>
          </p:nvSpPr>
          <p:spPr>
            <a:xfrm>
              <a:off x="403035" y="2389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a:off x="223925" y="3563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6"/>
            <p:cNvSpPr/>
            <p:nvPr/>
          </p:nvSpPr>
          <p:spPr>
            <a:xfrm>
              <a:off x="629515" y="5469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 name="Google Shape;122;p6"/>
          <p:cNvSpPr/>
          <p:nvPr/>
        </p:nvSpPr>
        <p:spPr>
          <a:xfrm rot="-584325">
            <a:off x="8540933" y="4826732"/>
            <a:ext cx="376727" cy="382670"/>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rot="-584325">
            <a:off x="8190241" y="4525643"/>
            <a:ext cx="1035566" cy="687609"/>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6"/>
          <p:cNvGrpSpPr/>
          <p:nvPr/>
        </p:nvGrpSpPr>
        <p:grpSpPr>
          <a:xfrm>
            <a:off x="-82550" y="4170314"/>
            <a:ext cx="878866" cy="1093442"/>
            <a:chOff x="-82550" y="4170314"/>
            <a:chExt cx="878866" cy="1093442"/>
          </a:xfrm>
        </p:grpSpPr>
        <p:sp>
          <p:nvSpPr>
            <p:cNvPr id="125" name="Google Shape;125;p6"/>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8" name="Shape 128"/>
        <p:cNvGrpSpPr/>
        <p:nvPr/>
      </p:nvGrpSpPr>
      <p:grpSpPr>
        <a:xfrm>
          <a:off x="0" y="0"/>
          <a:ext cx="0" cy="0"/>
          <a:chOff x="0" y="0"/>
          <a:chExt cx="0" cy="0"/>
        </a:xfrm>
      </p:grpSpPr>
      <p:sp>
        <p:nvSpPr>
          <p:cNvPr id="129" name="Google Shape;129;p7"/>
          <p:cNvSpPr/>
          <p:nvPr/>
        </p:nvSpPr>
        <p:spPr>
          <a:xfrm>
            <a:off x="-526450" y="-50647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 name="Google Shape;130;p7"/>
          <p:cNvGrpSpPr/>
          <p:nvPr/>
        </p:nvGrpSpPr>
        <p:grpSpPr>
          <a:xfrm rot="-10546643">
            <a:off x="546662" y="96509"/>
            <a:ext cx="551194" cy="657124"/>
            <a:chOff x="2636175" y="248775"/>
            <a:chExt cx="422325" cy="503450"/>
          </a:xfrm>
        </p:grpSpPr>
        <p:sp>
          <p:nvSpPr>
            <p:cNvPr id="131" name="Google Shape;131;p7"/>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7"/>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7"/>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7"/>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7"/>
          <p:cNvSpPr/>
          <p:nvPr/>
        </p:nvSpPr>
        <p:spPr>
          <a:xfrm rot="6865797">
            <a:off x="1753661" y="423729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rot="-492515">
            <a:off x="1849346" y="4414900"/>
            <a:ext cx="295313" cy="52846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139" name="Google Shape;139;p7"/>
          <p:cNvSpPr txBox="1"/>
          <p:nvPr>
            <p:ph idx="1" type="body"/>
          </p:nvPr>
        </p:nvSpPr>
        <p:spPr>
          <a:xfrm>
            <a:off x="727300" y="1556075"/>
            <a:ext cx="4607400" cy="25401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SzPts val="1400"/>
              <a:buAutoNum type="arabicPeriod"/>
              <a:defRPr/>
            </a:lvl1pPr>
            <a:lvl2pPr indent="-317500" lvl="1" marL="914400" rtl="0">
              <a:lnSpc>
                <a:spcPct val="115000"/>
              </a:lnSpc>
              <a:spcBef>
                <a:spcPts val="1600"/>
              </a:spcBef>
              <a:spcAft>
                <a:spcPts val="0"/>
              </a:spcAft>
              <a:buSzPts val="1400"/>
              <a:buAutoNum type="alphaLcPeriod"/>
              <a:defRPr/>
            </a:lvl2pPr>
            <a:lvl3pPr indent="-317500" lvl="2" marL="1371600" rtl="0">
              <a:lnSpc>
                <a:spcPct val="115000"/>
              </a:lnSpc>
              <a:spcBef>
                <a:spcPts val="1600"/>
              </a:spcBef>
              <a:spcAft>
                <a:spcPts val="0"/>
              </a:spcAft>
              <a:buSzPts val="1400"/>
              <a:buAutoNum type="romanLcPeriod"/>
              <a:defRPr/>
            </a:lvl3pPr>
            <a:lvl4pPr indent="-317500" lvl="3" marL="1828800" rtl="0">
              <a:lnSpc>
                <a:spcPct val="115000"/>
              </a:lnSpc>
              <a:spcBef>
                <a:spcPts val="1600"/>
              </a:spcBef>
              <a:spcAft>
                <a:spcPts val="0"/>
              </a:spcAft>
              <a:buSzPts val="1400"/>
              <a:buAutoNum type="arabicPeriod"/>
              <a:defRPr/>
            </a:lvl4pPr>
            <a:lvl5pPr indent="-317500" lvl="4" marL="2286000" rtl="0">
              <a:lnSpc>
                <a:spcPct val="115000"/>
              </a:lnSpc>
              <a:spcBef>
                <a:spcPts val="1600"/>
              </a:spcBef>
              <a:spcAft>
                <a:spcPts val="0"/>
              </a:spcAft>
              <a:buSzPts val="1400"/>
              <a:buAutoNum type="alphaLcPeriod"/>
              <a:defRPr/>
            </a:lvl5pPr>
            <a:lvl6pPr indent="-317500" lvl="5" marL="2743200" rtl="0">
              <a:lnSpc>
                <a:spcPct val="115000"/>
              </a:lnSpc>
              <a:spcBef>
                <a:spcPts val="1600"/>
              </a:spcBef>
              <a:spcAft>
                <a:spcPts val="0"/>
              </a:spcAft>
              <a:buSzPts val="1400"/>
              <a:buAutoNum type="romanLcPeriod"/>
              <a:defRPr/>
            </a:lvl6pPr>
            <a:lvl7pPr indent="-317500" lvl="6" marL="3200400" rtl="0">
              <a:lnSpc>
                <a:spcPct val="115000"/>
              </a:lnSpc>
              <a:spcBef>
                <a:spcPts val="1600"/>
              </a:spcBef>
              <a:spcAft>
                <a:spcPts val="0"/>
              </a:spcAft>
              <a:buSzPts val="1400"/>
              <a:buAutoNum type="arabicPeriod"/>
              <a:defRPr/>
            </a:lvl7pPr>
            <a:lvl8pPr indent="-317500" lvl="7" marL="3657600" rtl="0">
              <a:lnSpc>
                <a:spcPct val="115000"/>
              </a:lnSpc>
              <a:spcBef>
                <a:spcPts val="1600"/>
              </a:spcBef>
              <a:spcAft>
                <a:spcPts val="0"/>
              </a:spcAft>
              <a:buSzPts val="1400"/>
              <a:buAutoNum type="alphaLcPeriod"/>
              <a:defRPr/>
            </a:lvl8pPr>
            <a:lvl9pPr indent="-317500" lvl="8" marL="4114800" rtl="0">
              <a:lnSpc>
                <a:spcPct val="115000"/>
              </a:lnSpc>
              <a:spcBef>
                <a:spcPts val="1600"/>
              </a:spcBef>
              <a:spcAft>
                <a:spcPts val="1600"/>
              </a:spcAft>
              <a:buSzPts val="1400"/>
              <a:buAutoNum type="romanLcPeriod"/>
              <a:defRPr/>
            </a:lvl9pPr>
          </a:lstStyle>
          <a:p/>
        </p:txBody>
      </p:sp>
      <p:sp>
        <p:nvSpPr>
          <p:cNvPr id="140" name="Google Shape;140;p7"/>
          <p:cNvSpPr/>
          <p:nvPr/>
        </p:nvSpPr>
        <p:spPr>
          <a:xfrm flipH="1" rot="-399774">
            <a:off x="1743014" y="259000"/>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 name="Google Shape;141;p7"/>
          <p:cNvGrpSpPr/>
          <p:nvPr/>
        </p:nvGrpSpPr>
        <p:grpSpPr>
          <a:xfrm flipH="1" rot="457519">
            <a:off x="7977256" y="-6890"/>
            <a:ext cx="878904" cy="1093489"/>
            <a:chOff x="-82550" y="4170314"/>
            <a:chExt cx="878866" cy="1093442"/>
          </a:xfrm>
        </p:grpSpPr>
        <p:sp>
          <p:nvSpPr>
            <p:cNvPr id="142" name="Google Shape;142;p7"/>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7"/>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7"/>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 name="Google Shape;145;p7"/>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146" name="Shape 146"/>
        <p:cNvGrpSpPr/>
        <p:nvPr/>
      </p:nvGrpSpPr>
      <p:grpSpPr>
        <a:xfrm>
          <a:off x="0" y="0"/>
          <a:ext cx="0" cy="0"/>
          <a:chOff x="0" y="0"/>
          <a:chExt cx="0" cy="0"/>
        </a:xfrm>
      </p:grpSpPr>
      <p:sp>
        <p:nvSpPr>
          <p:cNvPr id="147" name="Google Shape;147;p8"/>
          <p:cNvSpPr/>
          <p:nvPr/>
        </p:nvSpPr>
        <p:spPr>
          <a:xfrm>
            <a:off x="8034850" y="346637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rot="613861">
            <a:off x="10574" y="3889329"/>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8"/>
          <p:cNvGrpSpPr/>
          <p:nvPr/>
        </p:nvGrpSpPr>
        <p:grpSpPr>
          <a:xfrm rot="44495">
            <a:off x="187013" y="4168744"/>
            <a:ext cx="720891" cy="799803"/>
            <a:chOff x="134059" y="4302869"/>
            <a:chExt cx="572406" cy="682360"/>
          </a:xfrm>
        </p:grpSpPr>
        <p:sp>
          <p:nvSpPr>
            <p:cNvPr id="150" name="Google Shape;150;p8"/>
            <p:cNvSpPr/>
            <p:nvPr/>
          </p:nvSpPr>
          <p:spPr>
            <a:xfrm>
              <a:off x="280234" y="4794219"/>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457311" y="4682775"/>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a:off x="313169" y="4487163"/>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a:off x="134059" y="4604537"/>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a:off x="539649" y="4302869"/>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 name="Google Shape;155;p8"/>
          <p:cNvSpPr/>
          <p:nvPr/>
        </p:nvSpPr>
        <p:spPr>
          <a:xfrm rot="-3837907">
            <a:off x="4113214" y="3691605"/>
            <a:ext cx="917562" cy="1934008"/>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8"/>
          <p:cNvSpPr/>
          <p:nvPr/>
        </p:nvSpPr>
        <p:spPr>
          <a:xfrm rot="3185757">
            <a:off x="6968389" y="-258061"/>
            <a:ext cx="1444252" cy="133137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 name="Google Shape;157;p8"/>
          <p:cNvGrpSpPr/>
          <p:nvPr/>
        </p:nvGrpSpPr>
        <p:grpSpPr>
          <a:xfrm>
            <a:off x="4295963" y="4660625"/>
            <a:ext cx="252200" cy="279550"/>
            <a:chOff x="4295963" y="4660625"/>
            <a:chExt cx="252200" cy="279550"/>
          </a:xfrm>
        </p:grpSpPr>
        <p:sp>
          <p:nvSpPr>
            <p:cNvPr id="158" name="Google Shape;158;p8"/>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8"/>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8"/>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8"/>
          <p:cNvGrpSpPr/>
          <p:nvPr/>
        </p:nvGrpSpPr>
        <p:grpSpPr>
          <a:xfrm>
            <a:off x="7753978" y="3962376"/>
            <a:ext cx="1292405" cy="1145009"/>
            <a:chOff x="7753978" y="3962376"/>
            <a:chExt cx="1292405" cy="1145009"/>
          </a:xfrm>
        </p:grpSpPr>
        <p:sp>
          <p:nvSpPr>
            <p:cNvPr id="163" name="Google Shape;163;p8"/>
            <p:cNvSpPr/>
            <p:nvPr/>
          </p:nvSpPr>
          <p:spPr>
            <a:xfrm flipH="1" rot="-775894">
              <a:off x="8734532" y="3972164"/>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flipH="1" rot="-775894">
              <a:off x="8422334" y="3978406"/>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flipH="1" rot="-775894">
              <a:off x="8135956" y="4039029"/>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flipH="1" rot="-775894">
              <a:off x="7864388" y="4083343"/>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 name="Google Shape;167;p8"/>
          <p:cNvSpPr/>
          <p:nvPr/>
        </p:nvSpPr>
        <p:spPr>
          <a:xfrm>
            <a:off x="-149501" y="-84327"/>
            <a:ext cx="1908383" cy="1113173"/>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 name="Google Shape;168;p8"/>
          <p:cNvGrpSpPr/>
          <p:nvPr/>
        </p:nvGrpSpPr>
        <p:grpSpPr>
          <a:xfrm>
            <a:off x="304333" y="142909"/>
            <a:ext cx="751382" cy="993699"/>
            <a:chOff x="304333" y="142909"/>
            <a:chExt cx="751382" cy="993699"/>
          </a:xfrm>
        </p:grpSpPr>
        <p:sp>
          <p:nvSpPr>
            <p:cNvPr id="169" name="Google Shape;169;p8"/>
            <p:cNvSpPr/>
            <p:nvPr/>
          </p:nvSpPr>
          <p:spPr>
            <a:xfrm>
              <a:off x="304333" y="165476"/>
              <a:ext cx="224671" cy="971133"/>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8"/>
            <p:cNvSpPr/>
            <p:nvPr/>
          </p:nvSpPr>
          <p:spPr>
            <a:xfrm>
              <a:off x="605477" y="157631"/>
              <a:ext cx="196196" cy="96819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8"/>
            <p:cNvSpPr/>
            <p:nvPr/>
          </p:nvSpPr>
          <p:spPr>
            <a:xfrm>
              <a:off x="846767" y="142909"/>
              <a:ext cx="208949" cy="945047"/>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 name="Google Shape;172;p8"/>
          <p:cNvSpPr/>
          <p:nvPr/>
        </p:nvSpPr>
        <p:spPr>
          <a:xfrm>
            <a:off x="3150863" y="-42857"/>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8"/>
          <p:cNvSpPr txBox="1"/>
          <p:nvPr>
            <p:ph type="title"/>
          </p:nvPr>
        </p:nvSpPr>
        <p:spPr>
          <a:xfrm>
            <a:off x="1395775" y="1384800"/>
            <a:ext cx="4702500" cy="23739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6500">
                <a:solidFill>
                  <a:schemeClr val="l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174" name="Google Shape;174;p8"/>
          <p:cNvSpPr/>
          <p:nvPr/>
        </p:nvSpPr>
        <p:spPr>
          <a:xfrm>
            <a:off x="8724400" y="17236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8"/>
          <p:cNvSpPr/>
          <p:nvPr/>
        </p:nvSpPr>
        <p:spPr>
          <a:xfrm rot="399578">
            <a:off x="5123102" y="27330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8"/>
          <p:cNvSpPr/>
          <p:nvPr/>
        </p:nvSpPr>
        <p:spPr>
          <a:xfrm rot="399578">
            <a:off x="402352" y="195845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7" name="Shape 177"/>
        <p:cNvGrpSpPr/>
        <p:nvPr/>
      </p:nvGrpSpPr>
      <p:grpSpPr>
        <a:xfrm>
          <a:off x="0" y="0"/>
          <a:ext cx="0" cy="0"/>
          <a:chOff x="0" y="0"/>
          <a:chExt cx="0" cy="0"/>
        </a:xfrm>
      </p:grpSpPr>
      <p:sp>
        <p:nvSpPr>
          <p:cNvPr id="178" name="Google Shape;178;p9"/>
          <p:cNvSpPr/>
          <p:nvPr/>
        </p:nvSpPr>
        <p:spPr>
          <a:xfrm rot="9482715">
            <a:off x="-781312" y="2986"/>
            <a:ext cx="1866368" cy="1551451"/>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 name="Google Shape;179;p9"/>
          <p:cNvGrpSpPr/>
          <p:nvPr/>
        </p:nvGrpSpPr>
        <p:grpSpPr>
          <a:xfrm>
            <a:off x="157588" y="-289649"/>
            <a:ext cx="1219992" cy="1237898"/>
            <a:chOff x="157588" y="-289649"/>
            <a:chExt cx="1219992" cy="1237898"/>
          </a:xfrm>
        </p:grpSpPr>
        <p:sp>
          <p:nvSpPr>
            <p:cNvPr id="180" name="Google Shape;180;p9"/>
            <p:cNvSpPr/>
            <p:nvPr/>
          </p:nvSpPr>
          <p:spPr>
            <a:xfrm>
              <a:off x="157588" y="-194325"/>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9"/>
            <p:cNvSpPr/>
            <p:nvPr/>
          </p:nvSpPr>
          <p:spPr>
            <a:xfrm>
              <a:off x="464966" y="-262240"/>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9"/>
            <p:cNvSpPr/>
            <p:nvPr/>
          </p:nvSpPr>
          <p:spPr>
            <a:xfrm>
              <a:off x="830730" y="-271769"/>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9"/>
            <p:cNvSpPr/>
            <p:nvPr/>
          </p:nvSpPr>
          <p:spPr>
            <a:xfrm>
              <a:off x="1123796" y="-289649"/>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 name="Google Shape;184;p9"/>
          <p:cNvSpPr/>
          <p:nvPr/>
        </p:nvSpPr>
        <p:spPr>
          <a:xfrm rot="410715">
            <a:off x="576288" y="4339232"/>
            <a:ext cx="219842" cy="39342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9"/>
          <p:cNvSpPr/>
          <p:nvPr/>
        </p:nvSpPr>
        <p:spPr>
          <a:xfrm rot="448387">
            <a:off x="8359750" y="5454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9"/>
          <p:cNvSpPr txBox="1"/>
          <p:nvPr>
            <p:ph type="title"/>
          </p:nvPr>
        </p:nvSpPr>
        <p:spPr>
          <a:xfrm>
            <a:off x="776100" y="1253175"/>
            <a:ext cx="37959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87" name="Google Shape;187;p9"/>
          <p:cNvSpPr txBox="1"/>
          <p:nvPr>
            <p:ph idx="1" type="subTitle"/>
          </p:nvPr>
        </p:nvSpPr>
        <p:spPr>
          <a:xfrm>
            <a:off x="776100" y="2145000"/>
            <a:ext cx="3831000" cy="1764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8" name="Google Shape;188;p9"/>
          <p:cNvSpPr/>
          <p:nvPr/>
        </p:nvSpPr>
        <p:spPr>
          <a:xfrm>
            <a:off x="8029176" y="3981964"/>
            <a:ext cx="1348731" cy="124336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2"/>
        </a:solidFill>
      </p:bgPr>
    </p:bg>
    <p:spTree>
      <p:nvGrpSpPr>
        <p:cNvPr id="189" name="Shape 189"/>
        <p:cNvGrpSpPr/>
        <p:nvPr/>
      </p:nvGrpSpPr>
      <p:grpSpPr>
        <a:xfrm>
          <a:off x="0" y="0"/>
          <a:ext cx="0" cy="0"/>
          <a:chOff x="0" y="0"/>
          <a:chExt cx="0" cy="0"/>
        </a:xfrm>
      </p:grpSpPr>
      <p:sp>
        <p:nvSpPr>
          <p:cNvPr id="190" name="Google Shape;190;p10"/>
          <p:cNvSpPr/>
          <p:nvPr/>
        </p:nvSpPr>
        <p:spPr>
          <a:xfrm flipH="1" rot="1086392">
            <a:off x="-320109" y="4231721"/>
            <a:ext cx="1951186" cy="113814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 name="Google Shape;191;p10"/>
          <p:cNvGrpSpPr/>
          <p:nvPr/>
        </p:nvGrpSpPr>
        <p:grpSpPr>
          <a:xfrm>
            <a:off x="913500" y="4201148"/>
            <a:ext cx="1383661" cy="1443739"/>
            <a:chOff x="8085825" y="1477998"/>
            <a:chExt cx="1383661" cy="1443739"/>
          </a:xfrm>
        </p:grpSpPr>
        <p:sp>
          <p:nvSpPr>
            <p:cNvPr id="192" name="Google Shape;192;p10"/>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0"/>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0"/>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0"/>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 name="Google Shape;196;p10"/>
          <p:cNvSpPr/>
          <p:nvPr/>
        </p:nvSpPr>
        <p:spPr>
          <a:xfrm>
            <a:off x="3793400" y="381450"/>
            <a:ext cx="416652" cy="35037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0"/>
          <p:cNvSpPr/>
          <p:nvPr/>
        </p:nvSpPr>
        <p:spPr>
          <a:xfrm rot="292123">
            <a:off x="287708" y="381448"/>
            <a:ext cx="307707" cy="80361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 name="Google Shape;198;p10"/>
          <p:cNvGrpSpPr/>
          <p:nvPr/>
        </p:nvGrpSpPr>
        <p:grpSpPr>
          <a:xfrm>
            <a:off x="8416805" y="-121990"/>
            <a:ext cx="518742" cy="618388"/>
            <a:chOff x="2636175" y="248775"/>
            <a:chExt cx="422325" cy="503450"/>
          </a:xfrm>
        </p:grpSpPr>
        <p:sp>
          <p:nvSpPr>
            <p:cNvPr id="199" name="Google Shape;199;p10"/>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0"/>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0"/>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0"/>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0"/>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 name="Google Shape;204;p10"/>
          <p:cNvSpPr/>
          <p:nvPr/>
        </p:nvSpPr>
        <p:spPr>
          <a:xfrm rot="-1251821">
            <a:off x="8366893" y="4048242"/>
            <a:ext cx="408398" cy="442029"/>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0"/>
          <p:cNvSpPr txBox="1"/>
          <p:nvPr>
            <p:ph type="title"/>
          </p:nvPr>
        </p:nvSpPr>
        <p:spPr>
          <a:xfrm>
            <a:off x="4629200" y="539850"/>
            <a:ext cx="3787500" cy="109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206" name="Shape 206"/>
        <p:cNvGrpSpPr/>
        <p:nvPr/>
      </p:nvGrpSpPr>
      <p:grpSpPr>
        <a:xfrm>
          <a:off x="0" y="0"/>
          <a:ext cx="0" cy="0"/>
          <a:chOff x="0" y="0"/>
          <a:chExt cx="0" cy="0"/>
        </a:xfrm>
      </p:grpSpPr>
      <p:sp>
        <p:nvSpPr>
          <p:cNvPr id="207" name="Google Shape;207;p11"/>
          <p:cNvSpPr/>
          <p:nvPr/>
        </p:nvSpPr>
        <p:spPr>
          <a:xfrm rot="-3883519">
            <a:off x="-167732" y="3097253"/>
            <a:ext cx="1216485" cy="11214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 name="Google Shape;208;p11"/>
          <p:cNvGrpSpPr/>
          <p:nvPr/>
        </p:nvGrpSpPr>
        <p:grpSpPr>
          <a:xfrm>
            <a:off x="488377" y="2897975"/>
            <a:ext cx="315649" cy="349878"/>
            <a:chOff x="488377" y="2897975"/>
            <a:chExt cx="315649" cy="349878"/>
          </a:xfrm>
        </p:grpSpPr>
        <p:sp>
          <p:nvSpPr>
            <p:cNvPr id="209" name="Google Shape;209;p11"/>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1"/>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1"/>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1"/>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 name="Google Shape;213;p11"/>
          <p:cNvSpPr/>
          <p:nvPr/>
        </p:nvSpPr>
        <p:spPr>
          <a:xfrm rot="7898116">
            <a:off x="7852656" y="3575389"/>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1"/>
          <p:cNvSpPr/>
          <p:nvPr/>
        </p:nvSpPr>
        <p:spPr>
          <a:xfrm rot="504363">
            <a:off x="6922883" y="-29224"/>
            <a:ext cx="1951202" cy="113815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1"/>
          <p:cNvSpPr/>
          <p:nvPr/>
        </p:nvSpPr>
        <p:spPr>
          <a:xfrm>
            <a:off x="8469650" y="5673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 name="Google Shape;216;p11"/>
          <p:cNvGrpSpPr/>
          <p:nvPr/>
        </p:nvGrpSpPr>
        <p:grpSpPr>
          <a:xfrm>
            <a:off x="3" y="28688"/>
            <a:ext cx="1292405" cy="1145009"/>
            <a:chOff x="3" y="28688"/>
            <a:chExt cx="1292405" cy="1145009"/>
          </a:xfrm>
        </p:grpSpPr>
        <p:sp>
          <p:nvSpPr>
            <p:cNvPr id="217" name="Google Shape;217;p11"/>
            <p:cNvSpPr/>
            <p:nvPr/>
          </p:nvSpPr>
          <p:spPr>
            <a:xfrm flipH="1" rot="-775894">
              <a:off x="980557" y="38476"/>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1"/>
            <p:cNvSpPr/>
            <p:nvPr/>
          </p:nvSpPr>
          <p:spPr>
            <a:xfrm flipH="1" rot="-775894">
              <a:off x="668359" y="44718"/>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1"/>
            <p:cNvSpPr/>
            <p:nvPr/>
          </p:nvSpPr>
          <p:spPr>
            <a:xfrm flipH="1" rot="-775894">
              <a:off x="381981" y="105342"/>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1"/>
            <p:cNvSpPr/>
            <p:nvPr/>
          </p:nvSpPr>
          <p:spPr>
            <a:xfrm flipH="1" rot="-775894">
              <a:off x="110413" y="149656"/>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 name="Google Shape;221;p11"/>
          <p:cNvSpPr/>
          <p:nvPr/>
        </p:nvSpPr>
        <p:spPr>
          <a:xfrm rot="4784323">
            <a:off x="2191680" y="4345457"/>
            <a:ext cx="373583" cy="128557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1"/>
          <p:cNvSpPr/>
          <p:nvPr/>
        </p:nvSpPr>
        <p:spPr>
          <a:xfrm rot="3814763">
            <a:off x="1979073" y="4265453"/>
            <a:ext cx="310730" cy="105110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1"/>
          <p:cNvSpPr txBox="1"/>
          <p:nvPr>
            <p:ph hasCustomPrompt="1" type="title"/>
          </p:nvPr>
        </p:nvSpPr>
        <p:spPr>
          <a:xfrm>
            <a:off x="1594650" y="1568100"/>
            <a:ext cx="59547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5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24" name="Google Shape;224;p11"/>
          <p:cNvSpPr txBox="1"/>
          <p:nvPr>
            <p:ph idx="1" type="subTitle"/>
          </p:nvPr>
        </p:nvSpPr>
        <p:spPr>
          <a:xfrm>
            <a:off x="2017500" y="3079200"/>
            <a:ext cx="5109000" cy="496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225" name="Google Shape;225;p11"/>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1"/>
          <p:cNvSpPr/>
          <p:nvPr/>
        </p:nvSpPr>
        <p:spPr>
          <a:xfrm rot="-470258">
            <a:off x="2731850" y="48470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27" name="Shape 227"/>
        <p:cNvGrpSpPr/>
        <p:nvPr/>
      </p:nvGrpSpPr>
      <p:grpSpPr>
        <a:xfrm>
          <a:off x="0" y="0"/>
          <a:ext cx="0" cy="0"/>
          <a:chOff x="0" y="0"/>
          <a:chExt cx="0" cy="0"/>
        </a:xfrm>
      </p:grpSpPr>
      <p:sp>
        <p:nvSpPr>
          <p:cNvPr id="228" name="Google Shape;228;p12"/>
          <p:cNvSpPr/>
          <p:nvPr/>
        </p:nvSpPr>
        <p:spPr>
          <a:xfrm>
            <a:off x="0" y="-9025"/>
            <a:ext cx="9144000" cy="5152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29" name="Shape 229"/>
        <p:cNvGrpSpPr/>
        <p:nvPr/>
      </p:nvGrpSpPr>
      <p:grpSpPr>
        <a:xfrm>
          <a:off x="0" y="0"/>
          <a:ext cx="0" cy="0"/>
          <a:chOff x="0" y="0"/>
          <a:chExt cx="0" cy="0"/>
        </a:xfrm>
      </p:grpSpPr>
      <p:sp>
        <p:nvSpPr>
          <p:cNvPr id="230" name="Google Shape;230;p13"/>
          <p:cNvSpPr/>
          <p:nvPr/>
        </p:nvSpPr>
        <p:spPr>
          <a:xfrm rot="-780553">
            <a:off x="-236180" y="-66629"/>
            <a:ext cx="1206158" cy="100264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 name="Google Shape;231;p13"/>
          <p:cNvGrpSpPr/>
          <p:nvPr/>
        </p:nvGrpSpPr>
        <p:grpSpPr>
          <a:xfrm>
            <a:off x="80700" y="476022"/>
            <a:ext cx="572406" cy="682360"/>
            <a:chOff x="80700" y="476022"/>
            <a:chExt cx="572406" cy="682360"/>
          </a:xfrm>
        </p:grpSpPr>
        <p:sp>
          <p:nvSpPr>
            <p:cNvPr id="232" name="Google Shape;232;p13"/>
            <p:cNvSpPr/>
            <p:nvPr/>
          </p:nvSpPr>
          <p:spPr>
            <a:xfrm>
              <a:off x="226875" y="9673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a:off x="403952" y="8559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3"/>
            <p:cNvSpPr/>
            <p:nvPr/>
          </p:nvSpPr>
          <p:spPr>
            <a:xfrm>
              <a:off x="259810" y="6603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a:off x="80700" y="7776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3"/>
            <p:cNvSpPr/>
            <p:nvPr/>
          </p:nvSpPr>
          <p:spPr>
            <a:xfrm>
              <a:off x="486290" y="4760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 name="Google Shape;237;p13"/>
          <p:cNvSpPr/>
          <p:nvPr/>
        </p:nvSpPr>
        <p:spPr>
          <a:xfrm rot="-5030280">
            <a:off x="-191326" y="4123314"/>
            <a:ext cx="1196599" cy="106223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3"/>
          <p:cNvSpPr/>
          <p:nvPr/>
        </p:nvSpPr>
        <p:spPr>
          <a:xfrm rot="448387">
            <a:off x="1745975" y="1139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13"/>
          <p:cNvGrpSpPr/>
          <p:nvPr/>
        </p:nvGrpSpPr>
        <p:grpSpPr>
          <a:xfrm>
            <a:off x="8477170" y="29839"/>
            <a:ext cx="767866" cy="830189"/>
            <a:chOff x="8477170" y="29839"/>
            <a:chExt cx="767866" cy="830189"/>
          </a:xfrm>
        </p:grpSpPr>
        <p:sp>
          <p:nvSpPr>
            <p:cNvPr id="240" name="Google Shape;240;p13"/>
            <p:cNvSpPr/>
            <p:nvPr/>
          </p:nvSpPr>
          <p:spPr>
            <a:xfrm rot="930232">
              <a:off x="8571874" y="3608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3"/>
            <p:cNvSpPr/>
            <p:nvPr/>
          </p:nvSpPr>
          <p:spPr>
            <a:xfrm rot="930232">
              <a:off x="8768633" y="5007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3"/>
            <p:cNvSpPr/>
            <p:nvPr/>
          </p:nvSpPr>
          <p:spPr>
            <a:xfrm rot="930232">
              <a:off x="8995676" y="10364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 name="Google Shape;243;p13"/>
          <p:cNvSpPr/>
          <p:nvPr/>
        </p:nvSpPr>
        <p:spPr>
          <a:xfrm>
            <a:off x="8262850" y="5962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3"/>
          <p:cNvSpPr/>
          <p:nvPr/>
        </p:nvSpPr>
        <p:spPr>
          <a:xfrm>
            <a:off x="8771050" y="38503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3"/>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46" name="Google Shape;246;p13"/>
          <p:cNvSpPr txBox="1"/>
          <p:nvPr>
            <p:ph hasCustomPrompt="1" idx="2" type="title"/>
          </p:nvPr>
        </p:nvSpPr>
        <p:spPr>
          <a:xfrm>
            <a:off x="723879" y="17744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7" name="Google Shape;247;p13"/>
          <p:cNvSpPr txBox="1"/>
          <p:nvPr>
            <p:ph idx="1" type="subTitle"/>
          </p:nvPr>
        </p:nvSpPr>
        <p:spPr>
          <a:xfrm>
            <a:off x="1396954" y="22316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48" name="Google Shape;248;p13"/>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249" name="Google Shape;249;p13"/>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0" name="Google Shape;250;p13"/>
          <p:cNvSpPr txBox="1"/>
          <p:nvPr>
            <p:ph hasCustomPrompt="1" idx="5" type="title"/>
          </p:nvPr>
        </p:nvSpPr>
        <p:spPr>
          <a:xfrm>
            <a:off x="4911446" y="17744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1" name="Google Shape;251;p13"/>
          <p:cNvSpPr txBox="1"/>
          <p:nvPr>
            <p:ph idx="6" type="subTitle"/>
          </p:nvPr>
        </p:nvSpPr>
        <p:spPr>
          <a:xfrm>
            <a:off x="5602600" y="22316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2" name="Google Shape;252;p13"/>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3" name="Google Shape;253;p13"/>
          <p:cNvSpPr txBox="1"/>
          <p:nvPr>
            <p:ph hasCustomPrompt="1" idx="8" type="title"/>
          </p:nvPr>
        </p:nvSpPr>
        <p:spPr>
          <a:xfrm>
            <a:off x="723879" y="33139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4" name="Google Shape;254;p13"/>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5" name="Google Shape;255;p13"/>
          <p:cNvSpPr txBox="1"/>
          <p:nvPr>
            <p:ph idx="13" type="title"/>
          </p:nvPr>
        </p:nvSpPr>
        <p:spPr>
          <a:xfrm>
            <a:off x="5584521" y="33420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6" name="Google Shape;256;p13"/>
          <p:cNvSpPr txBox="1"/>
          <p:nvPr>
            <p:ph hasCustomPrompt="1" idx="14" type="title"/>
          </p:nvPr>
        </p:nvSpPr>
        <p:spPr>
          <a:xfrm>
            <a:off x="4911446" y="33139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7" name="Google Shape;257;p13"/>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8" name="Google Shape;258;p13"/>
          <p:cNvSpPr/>
          <p:nvPr/>
        </p:nvSpPr>
        <p:spPr>
          <a:xfrm rot="532356">
            <a:off x="8569204" y="4622863"/>
            <a:ext cx="273783" cy="316212"/>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BLANK_1_2">
    <p:spTree>
      <p:nvGrpSpPr>
        <p:cNvPr id="259" name="Shape 259"/>
        <p:cNvGrpSpPr/>
        <p:nvPr/>
      </p:nvGrpSpPr>
      <p:grpSpPr>
        <a:xfrm>
          <a:off x="0" y="0"/>
          <a:ext cx="0" cy="0"/>
          <a:chOff x="0" y="0"/>
          <a:chExt cx="0" cy="0"/>
        </a:xfrm>
      </p:grpSpPr>
      <p:sp>
        <p:nvSpPr>
          <p:cNvPr id="260" name="Google Shape;260;p14"/>
          <p:cNvSpPr/>
          <p:nvPr/>
        </p:nvSpPr>
        <p:spPr>
          <a:xfrm rot="-780553">
            <a:off x="8208670" y="-285404"/>
            <a:ext cx="1206158" cy="100264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 name="Google Shape;261;p14"/>
          <p:cNvGrpSpPr/>
          <p:nvPr/>
        </p:nvGrpSpPr>
        <p:grpSpPr>
          <a:xfrm>
            <a:off x="80700" y="476022"/>
            <a:ext cx="572406" cy="682360"/>
            <a:chOff x="80700" y="476022"/>
            <a:chExt cx="572406" cy="682360"/>
          </a:xfrm>
        </p:grpSpPr>
        <p:sp>
          <p:nvSpPr>
            <p:cNvPr id="262" name="Google Shape;262;p14"/>
            <p:cNvSpPr/>
            <p:nvPr/>
          </p:nvSpPr>
          <p:spPr>
            <a:xfrm>
              <a:off x="226875" y="9673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403952" y="8559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4"/>
            <p:cNvSpPr/>
            <p:nvPr/>
          </p:nvSpPr>
          <p:spPr>
            <a:xfrm>
              <a:off x="259810" y="6603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4"/>
            <p:cNvSpPr/>
            <p:nvPr/>
          </p:nvSpPr>
          <p:spPr>
            <a:xfrm>
              <a:off x="80700" y="7776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4"/>
            <p:cNvSpPr/>
            <p:nvPr/>
          </p:nvSpPr>
          <p:spPr>
            <a:xfrm>
              <a:off x="486290" y="4760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 name="Google Shape;267;p14"/>
          <p:cNvSpPr/>
          <p:nvPr/>
        </p:nvSpPr>
        <p:spPr>
          <a:xfrm rot="-5030280">
            <a:off x="8402774" y="4361239"/>
            <a:ext cx="1196599" cy="106223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4"/>
          <p:cNvSpPr/>
          <p:nvPr/>
        </p:nvSpPr>
        <p:spPr>
          <a:xfrm rot="448387">
            <a:off x="182100" y="257082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 name="Google Shape;269;p14"/>
          <p:cNvGrpSpPr/>
          <p:nvPr/>
        </p:nvGrpSpPr>
        <p:grpSpPr>
          <a:xfrm>
            <a:off x="-158055" y="1378876"/>
            <a:ext cx="767866" cy="830189"/>
            <a:chOff x="8477170" y="29839"/>
            <a:chExt cx="767866" cy="830189"/>
          </a:xfrm>
        </p:grpSpPr>
        <p:sp>
          <p:nvSpPr>
            <p:cNvPr id="270" name="Google Shape;270;p14"/>
            <p:cNvSpPr/>
            <p:nvPr/>
          </p:nvSpPr>
          <p:spPr>
            <a:xfrm rot="930232">
              <a:off x="8571874" y="3608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4"/>
            <p:cNvSpPr/>
            <p:nvPr/>
          </p:nvSpPr>
          <p:spPr>
            <a:xfrm rot="930232">
              <a:off x="8768633" y="5007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4"/>
            <p:cNvSpPr/>
            <p:nvPr/>
          </p:nvSpPr>
          <p:spPr>
            <a:xfrm rot="930232">
              <a:off x="8995676" y="10364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14"/>
          <p:cNvSpPr/>
          <p:nvPr/>
        </p:nvSpPr>
        <p:spPr>
          <a:xfrm>
            <a:off x="8657900" y="32352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4"/>
          <p:cNvSpPr/>
          <p:nvPr/>
        </p:nvSpPr>
        <p:spPr>
          <a:xfrm>
            <a:off x="-198150" y="469663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4"/>
          <p:cNvSpPr txBox="1"/>
          <p:nvPr>
            <p:ph type="title"/>
          </p:nvPr>
        </p:nvSpPr>
        <p:spPr>
          <a:xfrm>
            <a:off x="1575625" y="115755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76" name="Google Shape;276;p14"/>
          <p:cNvSpPr txBox="1"/>
          <p:nvPr>
            <p:ph hasCustomPrompt="1" idx="2" type="title"/>
          </p:nvPr>
        </p:nvSpPr>
        <p:spPr>
          <a:xfrm>
            <a:off x="808291" y="14300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7" name="Google Shape;277;p14"/>
          <p:cNvSpPr txBox="1"/>
          <p:nvPr>
            <p:ph idx="1" type="subTitle"/>
          </p:nvPr>
        </p:nvSpPr>
        <p:spPr>
          <a:xfrm>
            <a:off x="1575625" y="151962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78" name="Google Shape;278;p14"/>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279" name="Google Shape;279;p14"/>
          <p:cNvSpPr txBox="1"/>
          <p:nvPr>
            <p:ph idx="4" type="title"/>
          </p:nvPr>
        </p:nvSpPr>
        <p:spPr>
          <a:xfrm>
            <a:off x="5440038" y="115755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0" name="Google Shape;280;p14"/>
          <p:cNvSpPr txBox="1"/>
          <p:nvPr>
            <p:ph hasCustomPrompt="1" idx="5" type="title"/>
          </p:nvPr>
        </p:nvSpPr>
        <p:spPr>
          <a:xfrm>
            <a:off x="4678411" y="14300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1" name="Google Shape;281;p14"/>
          <p:cNvSpPr txBox="1"/>
          <p:nvPr>
            <p:ph idx="6" type="subTitle"/>
          </p:nvPr>
        </p:nvSpPr>
        <p:spPr>
          <a:xfrm>
            <a:off x="5440038" y="151962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2" name="Google Shape;282;p14"/>
          <p:cNvSpPr txBox="1"/>
          <p:nvPr>
            <p:ph idx="7" type="title"/>
          </p:nvPr>
        </p:nvSpPr>
        <p:spPr>
          <a:xfrm>
            <a:off x="1575625" y="2445757"/>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3" name="Google Shape;283;p14"/>
          <p:cNvSpPr txBox="1"/>
          <p:nvPr>
            <p:ph hasCustomPrompt="1" idx="8" type="title"/>
          </p:nvPr>
        </p:nvSpPr>
        <p:spPr>
          <a:xfrm>
            <a:off x="808291" y="26873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4" name="Google Shape;284;p14"/>
          <p:cNvSpPr txBox="1"/>
          <p:nvPr>
            <p:ph idx="9" type="subTitle"/>
          </p:nvPr>
        </p:nvSpPr>
        <p:spPr>
          <a:xfrm>
            <a:off x="1575625" y="2812430"/>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5" name="Google Shape;285;p14"/>
          <p:cNvSpPr txBox="1"/>
          <p:nvPr>
            <p:ph idx="13" type="title"/>
          </p:nvPr>
        </p:nvSpPr>
        <p:spPr>
          <a:xfrm>
            <a:off x="5440038" y="2381158"/>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6" name="Google Shape;286;p14"/>
          <p:cNvSpPr txBox="1"/>
          <p:nvPr>
            <p:ph hasCustomPrompt="1" idx="14" type="title"/>
          </p:nvPr>
        </p:nvSpPr>
        <p:spPr>
          <a:xfrm>
            <a:off x="4678411" y="26873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7" name="Google Shape;287;p14"/>
          <p:cNvSpPr txBox="1"/>
          <p:nvPr>
            <p:ph idx="15" type="subTitle"/>
          </p:nvPr>
        </p:nvSpPr>
        <p:spPr>
          <a:xfrm>
            <a:off x="5440038" y="2747830"/>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8" name="Google Shape;288;p14"/>
          <p:cNvSpPr/>
          <p:nvPr/>
        </p:nvSpPr>
        <p:spPr>
          <a:xfrm rot="532356">
            <a:off x="7814779" y="57800"/>
            <a:ext cx="273783" cy="316212"/>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txBox="1"/>
          <p:nvPr>
            <p:ph idx="16" type="title"/>
          </p:nvPr>
        </p:nvSpPr>
        <p:spPr>
          <a:xfrm>
            <a:off x="1575625" y="3676752"/>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90" name="Google Shape;290;p14"/>
          <p:cNvSpPr txBox="1"/>
          <p:nvPr>
            <p:ph hasCustomPrompt="1" idx="17" type="title"/>
          </p:nvPr>
        </p:nvSpPr>
        <p:spPr>
          <a:xfrm>
            <a:off x="808291" y="39446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1" name="Google Shape;291;p14"/>
          <p:cNvSpPr txBox="1"/>
          <p:nvPr>
            <p:ph idx="18" type="subTitle"/>
          </p:nvPr>
        </p:nvSpPr>
        <p:spPr>
          <a:xfrm>
            <a:off x="1575625" y="4038825"/>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92" name="Google Shape;292;p14"/>
          <p:cNvSpPr txBox="1"/>
          <p:nvPr>
            <p:ph idx="19" type="title"/>
          </p:nvPr>
        </p:nvSpPr>
        <p:spPr>
          <a:xfrm>
            <a:off x="5440038" y="367674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93" name="Google Shape;293;p14"/>
          <p:cNvSpPr txBox="1"/>
          <p:nvPr>
            <p:ph hasCustomPrompt="1" idx="20" type="title"/>
          </p:nvPr>
        </p:nvSpPr>
        <p:spPr>
          <a:xfrm>
            <a:off x="4678411" y="39446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4" name="Google Shape;294;p14"/>
          <p:cNvSpPr txBox="1"/>
          <p:nvPr>
            <p:ph idx="21" type="subTitle"/>
          </p:nvPr>
        </p:nvSpPr>
        <p:spPr>
          <a:xfrm>
            <a:off x="5440038" y="403881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CUSTOM_15">
    <p:bg>
      <p:bgPr>
        <a:solidFill>
          <a:schemeClr val="accent4"/>
        </a:solidFill>
      </p:bgPr>
    </p:bg>
    <p:spTree>
      <p:nvGrpSpPr>
        <p:cNvPr id="295" name="Shape 295"/>
        <p:cNvGrpSpPr/>
        <p:nvPr/>
      </p:nvGrpSpPr>
      <p:grpSpPr>
        <a:xfrm>
          <a:off x="0" y="0"/>
          <a:ext cx="0" cy="0"/>
          <a:chOff x="0" y="0"/>
          <a:chExt cx="0" cy="0"/>
        </a:xfrm>
      </p:grpSpPr>
      <p:sp>
        <p:nvSpPr>
          <p:cNvPr id="296" name="Google Shape;296;p15"/>
          <p:cNvSpPr/>
          <p:nvPr/>
        </p:nvSpPr>
        <p:spPr>
          <a:xfrm rot="-3837907">
            <a:off x="91226" y="-629320"/>
            <a:ext cx="917562" cy="1934008"/>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5"/>
          <p:cNvSpPr/>
          <p:nvPr/>
        </p:nvSpPr>
        <p:spPr>
          <a:xfrm rot="3185757">
            <a:off x="-417624" y="4413139"/>
            <a:ext cx="1444252" cy="133137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 name="Google Shape;298;p15"/>
          <p:cNvGrpSpPr/>
          <p:nvPr/>
        </p:nvGrpSpPr>
        <p:grpSpPr>
          <a:xfrm>
            <a:off x="120513" y="790825"/>
            <a:ext cx="252200" cy="279550"/>
            <a:chOff x="4295963" y="4660625"/>
            <a:chExt cx="252200" cy="279550"/>
          </a:xfrm>
        </p:grpSpPr>
        <p:sp>
          <p:nvSpPr>
            <p:cNvPr id="299" name="Google Shape;299;p15"/>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5"/>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5"/>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5"/>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15"/>
          <p:cNvGrpSpPr/>
          <p:nvPr/>
        </p:nvGrpSpPr>
        <p:grpSpPr>
          <a:xfrm>
            <a:off x="-378667" y="3278284"/>
            <a:ext cx="751382" cy="993699"/>
            <a:chOff x="304333" y="142909"/>
            <a:chExt cx="751382" cy="993699"/>
          </a:xfrm>
        </p:grpSpPr>
        <p:sp>
          <p:nvSpPr>
            <p:cNvPr id="304" name="Google Shape;304;p15"/>
            <p:cNvSpPr/>
            <p:nvPr/>
          </p:nvSpPr>
          <p:spPr>
            <a:xfrm>
              <a:off x="304333" y="165476"/>
              <a:ext cx="224671" cy="971133"/>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5"/>
            <p:cNvSpPr/>
            <p:nvPr/>
          </p:nvSpPr>
          <p:spPr>
            <a:xfrm>
              <a:off x="605477" y="157631"/>
              <a:ext cx="196196" cy="96819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5"/>
            <p:cNvSpPr/>
            <p:nvPr/>
          </p:nvSpPr>
          <p:spPr>
            <a:xfrm>
              <a:off x="846767" y="142909"/>
              <a:ext cx="208949" cy="945047"/>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 name="Google Shape;307;p15"/>
          <p:cNvSpPr/>
          <p:nvPr/>
        </p:nvSpPr>
        <p:spPr>
          <a:xfrm>
            <a:off x="3150863" y="-42857"/>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5"/>
          <p:cNvSpPr/>
          <p:nvPr/>
        </p:nvSpPr>
        <p:spPr>
          <a:xfrm rot="399578">
            <a:off x="5123102" y="27330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5"/>
          <p:cNvSpPr/>
          <p:nvPr/>
        </p:nvSpPr>
        <p:spPr>
          <a:xfrm rot="399578">
            <a:off x="402352" y="195845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5"/>
          <p:cNvSpPr txBox="1"/>
          <p:nvPr>
            <p:ph type="title"/>
          </p:nvPr>
        </p:nvSpPr>
        <p:spPr>
          <a:xfrm>
            <a:off x="733326" y="1384800"/>
            <a:ext cx="5024100" cy="23739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7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6">
    <p:bg>
      <p:bgPr>
        <a:solidFill>
          <a:schemeClr val="accent4"/>
        </a:solidFill>
      </p:bgPr>
    </p:bg>
    <p:spTree>
      <p:nvGrpSpPr>
        <p:cNvPr id="311" name="Shape 311"/>
        <p:cNvGrpSpPr/>
        <p:nvPr/>
      </p:nvGrpSpPr>
      <p:grpSpPr>
        <a:xfrm>
          <a:off x="0" y="0"/>
          <a:ext cx="0" cy="0"/>
          <a:chOff x="0" y="0"/>
          <a:chExt cx="0" cy="0"/>
        </a:xfrm>
      </p:grpSpPr>
      <p:sp>
        <p:nvSpPr>
          <p:cNvPr id="312" name="Google Shape;312;p16"/>
          <p:cNvSpPr txBox="1"/>
          <p:nvPr>
            <p:ph hasCustomPrompt="1" type="title"/>
          </p:nvPr>
        </p:nvSpPr>
        <p:spPr>
          <a:xfrm>
            <a:off x="3713650" y="1633350"/>
            <a:ext cx="4746600" cy="15111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dk2"/>
              </a:buClr>
              <a:buSzPts val="9600"/>
              <a:buNone/>
              <a:defRPr sz="9000">
                <a:solidFill>
                  <a:schemeClr val="dk2"/>
                </a:solidFill>
              </a:defRPr>
            </a:lvl1pPr>
            <a:lvl2pPr lvl="1" rtl="0" algn="ctr">
              <a:spcBef>
                <a:spcPts val="0"/>
              </a:spcBef>
              <a:spcAft>
                <a:spcPts val="0"/>
              </a:spcAft>
              <a:buClr>
                <a:schemeClr val="dk2"/>
              </a:buClr>
              <a:buSzPts val="9600"/>
              <a:buNone/>
              <a:defRPr sz="9600">
                <a:solidFill>
                  <a:schemeClr val="dk2"/>
                </a:solidFill>
              </a:defRPr>
            </a:lvl2pPr>
            <a:lvl3pPr lvl="2" rtl="0" algn="ctr">
              <a:spcBef>
                <a:spcPts val="0"/>
              </a:spcBef>
              <a:spcAft>
                <a:spcPts val="0"/>
              </a:spcAft>
              <a:buClr>
                <a:schemeClr val="dk2"/>
              </a:buClr>
              <a:buSzPts val="9600"/>
              <a:buNone/>
              <a:defRPr sz="9600">
                <a:solidFill>
                  <a:schemeClr val="dk2"/>
                </a:solidFill>
              </a:defRPr>
            </a:lvl3pPr>
            <a:lvl4pPr lvl="3" rtl="0" algn="ctr">
              <a:spcBef>
                <a:spcPts val="0"/>
              </a:spcBef>
              <a:spcAft>
                <a:spcPts val="0"/>
              </a:spcAft>
              <a:buClr>
                <a:schemeClr val="dk2"/>
              </a:buClr>
              <a:buSzPts val="9600"/>
              <a:buNone/>
              <a:defRPr sz="9600">
                <a:solidFill>
                  <a:schemeClr val="dk2"/>
                </a:solidFill>
              </a:defRPr>
            </a:lvl4pPr>
            <a:lvl5pPr lvl="4" rtl="0" algn="ctr">
              <a:spcBef>
                <a:spcPts val="0"/>
              </a:spcBef>
              <a:spcAft>
                <a:spcPts val="0"/>
              </a:spcAft>
              <a:buClr>
                <a:schemeClr val="dk2"/>
              </a:buClr>
              <a:buSzPts val="9600"/>
              <a:buNone/>
              <a:defRPr sz="9600">
                <a:solidFill>
                  <a:schemeClr val="dk2"/>
                </a:solidFill>
              </a:defRPr>
            </a:lvl5pPr>
            <a:lvl6pPr lvl="5" rtl="0" algn="ctr">
              <a:spcBef>
                <a:spcPts val="0"/>
              </a:spcBef>
              <a:spcAft>
                <a:spcPts val="0"/>
              </a:spcAft>
              <a:buClr>
                <a:schemeClr val="dk2"/>
              </a:buClr>
              <a:buSzPts val="9600"/>
              <a:buNone/>
              <a:defRPr sz="9600">
                <a:solidFill>
                  <a:schemeClr val="dk2"/>
                </a:solidFill>
              </a:defRPr>
            </a:lvl6pPr>
            <a:lvl7pPr lvl="6" rtl="0" algn="ctr">
              <a:spcBef>
                <a:spcPts val="0"/>
              </a:spcBef>
              <a:spcAft>
                <a:spcPts val="0"/>
              </a:spcAft>
              <a:buClr>
                <a:schemeClr val="dk2"/>
              </a:buClr>
              <a:buSzPts val="9600"/>
              <a:buNone/>
              <a:defRPr sz="9600">
                <a:solidFill>
                  <a:schemeClr val="dk2"/>
                </a:solidFill>
              </a:defRPr>
            </a:lvl7pPr>
            <a:lvl8pPr lvl="7" rtl="0" algn="ctr">
              <a:spcBef>
                <a:spcPts val="0"/>
              </a:spcBef>
              <a:spcAft>
                <a:spcPts val="0"/>
              </a:spcAft>
              <a:buClr>
                <a:schemeClr val="dk2"/>
              </a:buClr>
              <a:buSzPts val="9600"/>
              <a:buNone/>
              <a:defRPr sz="9600">
                <a:solidFill>
                  <a:schemeClr val="dk2"/>
                </a:solidFill>
              </a:defRPr>
            </a:lvl8pPr>
            <a:lvl9pPr lvl="8" rtl="0" algn="ctr">
              <a:spcBef>
                <a:spcPts val="0"/>
              </a:spcBef>
              <a:spcAft>
                <a:spcPts val="0"/>
              </a:spcAft>
              <a:buClr>
                <a:schemeClr val="dk2"/>
              </a:buClr>
              <a:buSzPts val="9600"/>
              <a:buNone/>
              <a:defRPr sz="9600">
                <a:solidFill>
                  <a:schemeClr val="dk2"/>
                </a:solidFill>
              </a:defRPr>
            </a:lvl9pPr>
          </a:lstStyle>
          <a:p>
            <a:r>
              <a:t>xx%</a:t>
            </a:r>
          </a:p>
        </p:txBody>
      </p:sp>
      <p:sp>
        <p:nvSpPr>
          <p:cNvPr id="313" name="Google Shape;313;p16"/>
          <p:cNvSpPr txBox="1"/>
          <p:nvPr>
            <p:ph idx="1" type="subTitle"/>
          </p:nvPr>
        </p:nvSpPr>
        <p:spPr>
          <a:xfrm>
            <a:off x="3713867" y="3144450"/>
            <a:ext cx="4746000" cy="365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314" name="Google Shape;314;p16"/>
          <p:cNvSpPr/>
          <p:nvPr/>
        </p:nvSpPr>
        <p:spPr>
          <a:xfrm rot="4784323">
            <a:off x="8882905" y="-454380"/>
            <a:ext cx="373583" cy="128557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6"/>
          <p:cNvSpPr/>
          <p:nvPr/>
        </p:nvSpPr>
        <p:spPr>
          <a:xfrm rot="3814763">
            <a:off x="8670298" y="-534384"/>
            <a:ext cx="310730" cy="105110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6"/>
          <p:cNvSpPr/>
          <p:nvPr/>
        </p:nvSpPr>
        <p:spPr>
          <a:xfrm rot="-3883519">
            <a:off x="8589268" y="4230278"/>
            <a:ext cx="1216485" cy="11214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 name="Google Shape;317;p16"/>
          <p:cNvGrpSpPr/>
          <p:nvPr/>
        </p:nvGrpSpPr>
        <p:grpSpPr>
          <a:xfrm>
            <a:off x="7392278" y="4415738"/>
            <a:ext cx="1292405" cy="1145009"/>
            <a:chOff x="3" y="28688"/>
            <a:chExt cx="1292405" cy="1145009"/>
          </a:xfrm>
        </p:grpSpPr>
        <p:sp>
          <p:nvSpPr>
            <p:cNvPr id="318" name="Google Shape;318;p16"/>
            <p:cNvSpPr/>
            <p:nvPr/>
          </p:nvSpPr>
          <p:spPr>
            <a:xfrm flipH="1" rot="-775894">
              <a:off x="980557" y="38476"/>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6"/>
            <p:cNvSpPr/>
            <p:nvPr/>
          </p:nvSpPr>
          <p:spPr>
            <a:xfrm flipH="1" rot="-775894">
              <a:off x="668359" y="44718"/>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6"/>
            <p:cNvSpPr/>
            <p:nvPr/>
          </p:nvSpPr>
          <p:spPr>
            <a:xfrm flipH="1" rot="-775894">
              <a:off x="381981" y="105342"/>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6"/>
            <p:cNvSpPr/>
            <p:nvPr/>
          </p:nvSpPr>
          <p:spPr>
            <a:xfrm flipH="1" rot="-775894">
              <a:off x="110413" y="149656"/>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16"/>
          <p:cNvGrpSpPr/>
          <p:nvPr/>
        </p:nvGrpSpPr>
        <p:grpSpPr>
          <a:xfrm>
            <a:off x="5960763" y="157325"/>
            <a:ext cx="252200" cy="279550"/>
            <a:chOff x="4295963" y="4660625"/>
            <a:chExt cx="252200" cy="279550"/>
          </a:xfrm>
        </p:grpSpPr>
        <p:sp>
          <p:nvSpPr>
            <p:cNvPr id="323" name="Google Shape;323;p16"/>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6"/>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6"/>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6"/>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 name="Google Shape;327;p16"/>
          <p:cNvSpPr/>
          <p:nvPr/>
        </p:nvSpPr>
        <p:spPr>
          <a:xfrm>
            <a:off x="6392850" y="-403525"/>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2"/>
        </a:solidFill>
      </p:bgPr>
    </p:bg>
    <p:spTree>
      <p:nvGrpSpPr>
        <p:cNvPr id="328" name="Shape 328"/>
        <p:cNvGrpSpPr/>
        <p:nvPr/>
      </p:nvGrpSpPr>
      <p:grpSpPr>
        <a:xfrm>
          <a:off x="0" y="0"/>
          <a:ext cx="0" cy="0"/>
          <a:chOff x="0" y="0"/>
          <a:chExt cx="0" cy="0"/>
        </a:xfrm>
      </p:grpSpPr>
      <p:sp>
        <p:nvSpPr>
          <p:cNvPr id="329" name="Google Shape;329;p17"/>
          <p:cNvSpPr/>
          <p:nvPr/>
        </p:nvSpPr>
        <p:spPr>
          <a:xfrm rot="-3030967">
            <a:off x="7623718" y="127896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 name="Google Shape;330;p17"/>
          <p:cNvGrpSpPr/>
          <p:nvPr/>
        </p:nvGrpSpPr>
        <p:grpSpPr>
          <a:xfrm>
            <a:off x="8085825" y="1477998"/>
            <a:ext cx="1383661" cy="1443739"/>
            <a:chOff x="8085825" y="1477998"/>
            <a:chExt cx="1383661" cy="1443739"/>
          </a:xfrm>
        </p:grpSpPr>
        <p:sp>
          <p:nvSpPr>
            <p:cNvPr id="331" name="Google Shape;331;p17"/>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7"/>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7"/>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7"/>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 name="Google Shape;335;p17"/>
          <p:cNvSpPr/>
          <p:nvPr/>
        </p:nvSpPr>
        <p:spPr>
          <a:xfrm>
            <a:off x="8085813" y="342395"/>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7"/>
          <p:cNvSpPr/>
          <p:nvPr/>
        </p:nvSpPr>
        <p:spPr>
          <a:xfrm>
            <a:off x="573450" y="404820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7"/>
          <p:cNvSpPr/>
          <p:nvPr/>
        </p:nvSpPr>
        <p:spPr>
          <a:xfrm>
            <a:off x="2684775" y="-8010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 name="Google Shape;338;p17"/>
          <p:cNvGrpSpPr/>
          <p:nvPr/>
        </p:nvGrpSpPr>
        <p:grpSpPr>
          <a:xfrm>
            <a:off x="2636175" y="248775"/>
            <a:ext cx="422325" cy="503450"/>
            <a:chOff x="2636175" y="248775"/>
            <a:chExt cx="422325" cy="503450"/>
          </a:xfrm>
        </p:grpSpPr>
        <p:sp>
          <p:nvSpPr>
            <p:cNvPr id="339" name="Google Shape;339;p17"/>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7"/>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7"/>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7"/>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7"/>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 name="Google Shape;344;p17"/>
          <p:cNvSpPr/>
          <p:nvPr/>
        </p:nvSpPr>
        <p:spPr>
          <a:xfrm>
            <a:off x="2988600" y="440200"/>
            <a:ext cx="25" cy="25"/>
          </a:xfrm>
          <a:custGeom>
            <a:rect b="b" l="l" r="r" t="t"/>
            <a:pathLst>
              <a:path extrusionOk="0" h="1" w="1">
                <a:moveTo>
                  <a:pt x="1" y="0"/>
                </a:moveTo>
                <a:close/>
              </a:path>
            </a:pathLst>
          </a:custGeom>
          <a:solidFill>
            <a:srgbClr val="FFF2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7"/>
          <p:cNvSpPr/>
          <p:nvPr/>
        </p:nvSpPr>
        <p:spPr>
          <a:xfrm>
            <a:off x="2906775" y="4315421"/>
            <a:ext cx="1004186" cy="92575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7"/>
          <p:cNvSpPr/>
          <p:nvPr/>
        </p:nvSpPr>
        <p:spPr>
          <a:xfrm>
            <a:off x="2572313" y="431229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7"/>
          <p:cNvSpPr/>
          <p:nvPr/>
        </p:nvSpPr>
        <p:spPr>
          <a:xfrm rot="4943404">
            <a:off x="-322276" y="2035862"/>
            <a:ext cx="1118591" cy="312359"/>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7"/>
          <p:cNvSpPr/>
          <p:nvPr/>
        </p:nvSpPr>
        <p:spPr>
          <a:xfrm rot="4315122">
            <a:off x="-487297" y="2473125"/>
            <a:ext cx="1118618" cy="31236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7"/>
          <p:cNvSpPr txBox="1"/>
          <p:nvPr>
            <p:ph type="title"/>
          </p:nvPr>
        </p:nvSpPr>
        <p:spPr>
          <a:xfrm>
            <a:off x="2290050" y="3136538"/>
            <a:ext cx="45639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50" name="Google Shape;350;p17"/>
          <p:cNvSpPr txBox="1"/>
          <p:nvPr>
            <p:ph idx="1" type="subTitle"/>
          </p:nvPr>
        </p:nvSpPr>
        <p:spPr>
          <a:xfrm>
            <a:off x="1604250" y="1541963"/>
            <a:ext cx="5935500" cy="1594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BLANK_1_1_1">
    <p:bg>
      <p:bgPr>
        <a:solidFill>
          <a:schemeClr val="accent4"/>
        </a:solidFill>
      </p:bgPr>
    </p:bg>
    <p:spTree>
      <p:nvGrpSpPr>
        <p:cNvPr id="351" name="Shape 351"/>
        <p:cNvGrpSpPr/>
        <p:nvPr/>
      </p:nvGrpSpPr>
      <p:grpSpPr>
        <a:xfrm>
          <a:off x="0" y="0"/>
          <a:ext cx="0" cy="0"/>
          <a:chOff x="0" y="0"/>
          <a:chExt cx="0" cy="0"/>
        </a:xfrm>
      </p:grpSpPr>
      <p:sp>
        <p:nvSpPr>
          <p:cNvPr id="352" name="Google Shape;352;p18"/>
          <p:cNvSpPr/>
          <p:nvPr/>
        </p:nvSpPr>
        <p:spPr>
          <a:xfrm>
            <a:off x="8085813" y="342395"/>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8"/>
          <p:cNvSpPr txBox="1"/>
          <p:nvPr>
            <p:ph type="title"/>
          </p:nvPr>
        </p:nvSpPr>
        <p:spPr>
          <a:xfrm>
            <a:off x="4017275" y="3609738"/>
            <a:ext cx="4434900" cy="46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54" name="Google Shape;354;p18"/>
          <p:cNvSpPr txBox="1"/>
          <p:nvPr>
            <p:ph idx="1" type="subTitle"/>
          </p:nvPr>
        </p:nvSpPr>
        <p:spPr>
          <a:xfrm>
            <a:off x="4017275" y="1068763"/>
            <a:ext cx="4436700" cy="2541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_3">
    <p:spTree>
      <p:nvGrpSpPr>
        <p:cNvPr id="355" name="Shape 355"/>
        <p:cNvGrpSpPr/>
        <p:nvPr/>
      </p:nvGrpSpPr>
      <p:grpSpPr>
        <a:xfrm>
          <a:off x="0" y="0"/>
          <a:ext cx="0" cy="0"/>
          <a:chOff x="0" y="0"/>
          <a:chExt cx="0" cy="0"/>
        </a:xfrm>
      </p:grpSpPr>
      <p:sp>
        <p:nvSpPr>
          <p:cNvPr id="356" name="Google Shape;356;p19"/>
          <p:cNvSpPr/>
          <p:nvPr/>
        </p:nvSpPr>
        <p:spPr>
          <a:xfrm rot="-1842127">
            <a:off x="-705121" y="-191832"/>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 name="Google Shape;357;p19"/>
          <p:cNvGrpSpPr/>
          <p:nvPr/>
        </p:nvGrpSpPr>
        <p:grpSpPr>
          <a:xfrm>
            <a:off x="8416695" y="4403689"/>
            <a:ext cx="767866" cy="830189"/>
            <a:chOff x="-128480" y="3907789"/>
            <a:chExt cx="767866" cy="830189"/>
          </a:xfrm>
        </p:grpSpPr>
        <p:sp>
          <p:nvSpPr>
            <p:cNvPr id="358" name="Google Shape;358;p19"/>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9"/>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9"/>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 name="Google Shape;361;p19"/>
          <p:cNvSpPr/>
          <p:nvPr/>
        </p:nvSpPr>
        <p:spPr>
          <a:xfrm>
            <a:off x="854050"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9"/>
          <p:cNvSpPr/>
          <p:nvPr/>
        </p:nvSpPr>
        <p:spPr>
          <a:xfrm rot="1871850">
            <a:off x="-127448" y="4201573"/>
            <a:ext cx="1894970" cy="1037621"/>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 name="Google Shape;363;p19"/>
          <p:cNvGrpSpPr/>
          <p:nvPr/>
        </p:nvGrpSpPr>
        <p:grpSpPr>
          <a:xfrm>
            <a:off x="1583602" y="4545438"/>
            <a:ext cx="315649" cy="349878"/>
            <a:chOff x="4846427" y="-66500"/>
            <a:chExt cx="315649" cy="349878"/>
          </a:xfrm>
        </p:grpSpPr>
        <p:sp>
          <p:nvSpPr>
            <p:cNvPr id="364" name="Google Shape;364;p1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 name="Google Shape;368;p19"/>
          <p:cNvSpPr/>
          <p:nvPr/>
        </p:nvSpPr>
        <p:spPr>
          <a:xfrm rot="7589800">
            <a:off x="8284401" y="-296009"/>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9"/>
          <p:cNvSpPr/>
          <p:nvPr/>
        </p:nvSpPr>
        <p:spPr>
          <a:xfrm rot="650906">
            <a:off x="7923891" y="140016"/>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9"/>
          <p:cNvSpPr txBox="1"/>
          <p:nvPr>
            <p:ph hasCustomPrompt="1" type="title"/>
          </p:nvPr>
        </p:nvSpPr>
        <p:spPr>
          <a:xfrm>
            <a:off x="3048125" y="73980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1" name="Google Shape;371;p19"/>
          <p:cNvSpPr txBox="1"/>
          <p:nvPr>
            <p:ph idx="1" type="subTitle"/>
          </p:nvPr>
        </p:nvSpPr>
        <p:spPr>
          <a:xfrm>
            <a:off x="6239000" y="79410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2" name="Google Shape;372;p19"/>
          <p:cNvSpPr txBox="1"/>
          <p:nvPr>
            <p:ph hasCustomPrompt="1" idx="2" type="title"/>
          </p:nvPr>
        </p:nvSpPr>
        <p:spPr>
          <a:xfrm>
            <a:off x="3048125" y="213045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3" name="Google Shape;373;p19"/>
          <p:cNvSpPr txBox="1"/>
          <p:nvPr>
            <p:ph idx="3" type="subTitle"/>
          </p:nvPr>
        </p:nvSpPr>
        <p:spPr>
          <a:xfrm>
            <a:off x="6239000" y="218475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4" name="Google Shape;374;p19"/>
          <p:cNvSpPr txBox="1"/>
          <p:nvPr>
            <p:ph hasCustomPrompt="1" idx="4" type="title"/>
          </p:nvPr>
        </p:nvSpPr>
        <p:spPr>
          <a:xfrm>
            <a:off x="3048125" y="357540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5" name="Google Shape;375;p19"/>
          <p:cNvSpPr txBox="1"/>
          <p:nvPr>
            <p:ph idx="5" type="subTitle"/>
          </p:nvPr>
        </p:nvSpPr>
        <p:spPr>
          <a:xfrm>
            <a:off x="6239000" y="362970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BLANK_1_1_1_1_1_1_3_1">
    <p:spTree>
      <p:nvGrpSpPr>
        <p:cNvPr id="376" name="Shape 376"/>
        <p:cNvGrpSpPr/>
        <p:nvPr/>
      </p:nvGrpSpPr>
      <p:grpSpPr>
        <a:xfrm>
          <a:off x="0" y="0"/>
          <a:ext cx="0" cy="0"/>
          <a:chOff x="0" y="0"/>
          <a:chExt cx="0" cy="0"/>
        </a:xfrm>
      </p:grpSpPr>
      <p:sp>
        <p:nvSpPr>
          <p:cNvPr id="377" name="Google Shape;377;p20"/>
          <p:cNvSpPr txBox="1"/>
          <p:nvPr>
            <p:ph hasCustomPrompt="1" type="title"/>
          </p:nvPr>
        </p:nvSpPr>
        <p:spPr>
          <a:xfrm>
            <a:off x="727763" y="2777458"/>
            <a:ext cx="3537900" cy="548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8" name="Google Shape;378;p20"/>
          <p:cNvSpPr txBox="1"/>
          <p:nvPr>
            <p:ph idx="1" type="subTitle"/>
          </p:nvPr>
        </p:nvSpPr>
        <p:spPr>
          <a:xfrm>
            <a:off x="727313" y="3295544"/>
            <a:ext cx="3538800" cy="7314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9" name="Google Shape;379;p20"/>
          <p:cNvSpPr txBox="1"/>
          <p:nvPr>
            <p:ph hasCustomPrompt="1" idx="2" type="title"/>
          </p:nvPr>
        </p:nvSpPr>
        <p:spPr>
          <a:xfrm>
            <a:off x="4881938" y="2777456"/>
            <a:ext cx="3534300" cy="548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40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80" name="Google Shape;380;p20"/>
          <p:cNvSpPr txBox="1"/>
          <p:nvPr>
            <p:ph idx="3" type="subTitle"/>
          </p:nvPr>
        </p:nvSpPr>
        <p:spPr>
          <a:xfrm>
            <a:off x="4881488" y="3295559"/>
            <a:ext cx="3535200" cy="7314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1" name="Google Shape;381;p20"/>
          <p:cNvSpPr txBox="1"/>
          <p:nvPr>
            <p:ph idx="4"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382" name="Google Shape;382;p20"/>
          <p:cNvSpPr/>
          <p:nvPr/>
        </p:nvSpPr>
        <p:spPr>
          <a:xfrm rot="-3030967">
            <a:off x="-750782" y="437876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20"/>
          <p:cNvGrpSpPr/>
          <p:nvPr/>
        </p:nvGrpSpPr>
        <p:grpSpPr>
          <a:xfrm>
            <a:off x="241513" y="4543626"/>
            <a:ext cx="1219992" cy="1237898"/>
            <a:chOff x="727288" y="3991176"/>
            <a:chExt cx="1219992" cy="1237898"/>
          </a:xfrm>
        </p:grpSpPr>
        <p:sp>
          <p:nvSpPr>
            <p:cNvPr id="384" name="Google Shape;384;p20"/>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0"/>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0"/>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0"/>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 name="Google Shape;388;p20"/>
          <p:cNvSpPr/>
          <p:nvPr/>
        </p:nvSpPr>
        <p:spPr>
          <a:xfrm>
            <a:off x="-657225" y="-356068"/>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 name="Google Shape;389;p20"/>
          <p:cNvGrpSpPr/>
          <p:nvPr/>
        </p:nvGrpSpPr>
        <p:grpSpPr>
          <a:xfrm>
            <a:off x="-677022" y="1099313"/>
            <a:ext cx="1270599" cy="1053621"/>
            <a:chOff x="-142022" y="90588"/>
            <a:chExt cx="1270599" cy="1053621"/>
          </a:xfrm>
        </p:grpSpPr>
        <p:sp>
          <p:nvSpPr>
            <p:cNvPr id="390" name="Google Shape;390;p20"/>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0"/>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0"/>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0"/>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0"/>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0"/>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0"/>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0"/>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0"/>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0"/>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0"/>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0"/>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0"/>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0"/>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 name="Google Shape;404;p20"/>
          <p:cNvSpPr/>
          <p:nvPr/>
        </p:nvSpPr>
        <p:spPr>
          <a:xfrm rot="-2048291">
            <a:off x="1348950" y="-298112"/>
            <a:ext cx="386656" cy="586360"/>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0"/>
          <p:cNvSpPr/>
          <p:nvPr/>
        </p:nvSpPr>
        <p:spPr>
          <a:xfrm rot="487433">
            <a:off x="7938703" y="282301"/>
            <a:ext cx="1723646" cy="9438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 name="Google Shape;406;p20"/>
          <p:cNvGrpSpPr/>
          <p:nvPr/>
        </p:nvGrpSpPr>
        <p:grpSpPr>
          <a:xfrm>
            <a:off x="8251700" y="-142503"/>
            <a:ext cx="572406" cy="682360"/>
            <a:chOff x="8251700" y="-142503"/>
            <a:chExt cx="572406" cy="682360"/>
          </a:xfrm>
        </p:grpSpPr>
        <p:sp>
          <p:nvSpPr>
            <p:cNvPr id="407" name="Google Shape;407;p20"/>
            <p:cNvSpPr/>
            <p:nvPr/>
          </p:nvSpPr>
          <p:spPr>
            <a:xfrm>
              <a:off x="8397875" y="3488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0"/>
            <p:cNvSpPr/>
            <p:nvPr/>
          </p:nvSpPr>
          <p:spPr>
            <a:xfrm>
              <a:off x="8574952" y="2374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0"/>
            <p:cNvSpPr/>
            <p:nvPr/>
          </p:nvSpPr>
          <p:spPr>
            <a:xfrm>
              <a:off x="8430810" y="417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0"/>
            <p:cNvSpPr/>
            <p:nvPr/>
          </p:nvSpPr>
          <p:spPr>
            <a:xfrm>
              <a:off x="8251700" y="1591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a:off x="8657290" y="-142503"/>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 name="Google Shape;412;p20"/>
          <p:cNvSpPr/>
          <p:nvPr/>
        </p:nvSpPr>
        <p:spPr>
          <a:xfrm>
            <a:off x="8722895" y="312789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a:off x="8544263" y="2812238"/>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0"/>
          <p:cNvSpPr/>
          <p:nvPr/>
        </p:nvSpPr>
        <p:spPr>
          <a:xfrm>
            <a:off x="8720663" y="4931366"/>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0"/>
          <p:cNvSpPr/>
          <p:nvPr/>
        </p:nvSpPr>
        <p:spPr>
          <a:xfrm>
            <a:off x="8395413" y="4628825"/>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a:off x="3335325" y="4629150"/>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 name="Google Shape;417;p20"/>
          <p:cNvGrpSpPr/>
          <p:nvPr/>
        </p:nvGrpSpPr>
        <p:grpSpPr>
          <a:xfrm>
            <a:off x="3300763" y="4708738"/>
            <a:ext cx="252200" cy="279550"/>
            <a:chOff x="4295963" y="4660625"/>
            <a:chExt cx="252200" cy="279550"/>
          </a:xfrm>
        </p:grpSpPr>
        <p:sp>
          <p:nvSpPr>
            <p:cNvPr id="418" name="Google Shape;418;p20"/>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0"/>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0"/>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0"/>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 name="Google Shape;422;p20"/>
          <p:cNvSpPr/>
          <p:nvPr/>
        </p:nvSpPr>
        <p:spPr>
          <a:xfrm>
            <a:off x="5158600" y="1573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0"/>
          <p:cNvSpPr/>
          <p:nvPr/>
        </p:nvSpPr>
        <p:spPr>
          <a:xfrm>
            <a:off x="260200" y="265000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0">
    <p:spTree>
      <p:nvGrpSpPr>
        <p:cNvPr id="424" name="Shape 424"/>
        <p:cNvGrpSpPr/>
        <p:nvPr/>
      </p:nvGrpSpPr>
      <p:grpSpPr>
        <a:xfrm>
          <a:off x="0" y="0"/>
          <a:ext cx="0" cy="0"/>
          <a:chOff x="0" y="0"/>
          <a:chExt cx="0" cy="0"/>
        </a:xfrm>
      </p:grpSpPr>
      <p:sp>
        <p:nvSpPr>
          <p:cNvPr id="425" name="Google Shape;425;p21"/>
          <p:cNvSpPr/>
          <p:nvPr/>
        </p:nvSpPr>
        <p:spPr>
          <a:xfrm flipH="1">
            <a:off x="-221367" y="3621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 name="Google Shape;426;p21"/>
          <p:cNvGrpSpPr/>
          <p:nvPr/>
        </p:nvGrpSpPr>
        <p:grpSpPr>
          <a:xfrm flipH="1" rot="-9323888">
            <a:off x="91998" y="-383180"/>
            <a:ext cx="1270568" cy="1053595"/>
            <a:chOff x="-142022" y="90588"/>
            <a:chExt cx="1270599" cy="1053621"/>
          </a:xfrm>
        </p:grpSpPr>
        <p:sp>
          <p:nvSpPr>
            <p:cNvPr id="427" name="Google Shape;427;p21"/>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1"/>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1"/>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1"/>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1"/>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1"/>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1"/>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1"/>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1"/>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1"/>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1"/>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1"/>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1"/>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1"/>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 name="Google Shape;441;p21"/>
          <p:cNvSpPr/>
          <p:nvPr/>
        </p:nvSpPr>
        <p:spPr>
          <a:xfrm flipH="1" rot="5102664">
            <a:off x="7962354"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 name="Google Shape;442;p21"/>
          <p:cNvGrpSpPr/>
          <p:nvPr/>
        </p:nvGrpSpPr>
        <p:grpSpPr>
          <a:xfrm flipH="1">
            <a:off x="8001506" y="4646475"/>
            <a:ext cx="315649" cy="349878"/>
            <a:chOff x="488377" y="2897975"/>
            <a:chExt cx="315649" cy="349878"/>
          </a:xfrm>
        </p:grpSpPr>
        <p:sp>
          <p:nvSpPr>
            <p:cNvPr id="443" name="Google Shape;443;p21"/>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1"/>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1"/>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1"/>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 name="Google Shape;447;p21"/>
          <p:cNvSpPr/>
          <p:nvPr/>
        </p:nvSpPr>
        <p:spPr>
          <a:xfrm>
            <a:off x="-457600" y="4151813"/>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1"/>
          <p:cNvSpPr/>
          <p:nvPr/>
        </p:nvSpPr>
        <p:spPr>
          <a:xfrm rot="5665102">
            <a:off x="8339758" y="-40701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1"/>
          <p:cNvSpPr/>
          <p:nvPr/>
        </p:nvSpPr>
        <p:spPr>
          <a:xfrm rot="4497319">
            <a:off x="8229920" y="-70421"/>
            <a:ext cx="373560" cy="128550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 name="Google Shape;450;p21"/>
          <p:cNvGrpSpPr/>
          <p:nvPr/>
        </p:nvGrpSpPr>
        <p:grpSpPr>
          <a:xfrm flipH="1" rot="457519">
            <a:off x="661331" y="4531785"/>
            <a:ext cx="878904" cy="1093489"/>
            <a:chOff x="-82550" y="4170314"/>
            <a:chExt cx="878866" cy="1093442"/>
          </a:xfrm>
        </p:grpSpPr>
        <p:sp>
          <p:nvSpPr>
            <p:cNvPr id="451" name="Google Shape;451;p21"/>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1"/>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1"/>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 name="Google Shape;454;p2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455" name="Google Shape;455;p21"/>
          <p:cNvSpPr txBox="1"/>
          <p:nvPr>
            <p:ph idx="2" type="title"/>
          </p:nvPr>
        </p:nvSpPr>
        <p:spPr>
          <a:xfrm>
            <a:off x="1098400"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56" name="Google Shape;456;p21"/>
          <p:cNvSpPr txBox="1"/>
          <p:nvPr>
            <p:ph hasCustomPrompt="1" idx="3" type="title"/>
          </p:nvPr>
        </p:nvSpPr>
        <p:spPr>
          <a:xfrm>
            <a:off x="1538050" y="2484891"/>
            <a:ext cx="1333200" cy="55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57" name="Google Shape;457;p21"/>
          <p:cNvSpPr txBox="1"/>
          <p:nvPr>
            <p:ph idx="1" type="subTitle"/>
          </p:nvPr>
        </p:nvSpPr>
        <p:spPr>
          <a:xfrm>
            <a:off x="1098400"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58" name="Google Shape;458;p21"/>
          <p:cNvSpPr txBox="1"/>
          <p:nvPr>
            <p:ph idx="4" type="title"/>
          </p:nvPr>
        </p:nvSpPr>
        <p:spPr>
          <a:xfrm>
            <a:off x="3465744"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59" name="Google Shape;459;p21"/>
          <p:cNvSpPr txBox="1"/>
          <p:nvPr>
            <p:ph hasCustomPrompt="1" idx="5" type="title"/>
          </p:nvPr>
        </p:nvSpPr>
        <p:spPr>
          <a:xfrm>
            <a:off x="3905394" y="2523900"/>
            <a:ext cx="1333200" cy="515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60" name="Google Shape;460;p21"/>
          <p:cNvSpPr txBox="1"/>
          <p:nvPr>
            <p:ph idx="6" type="subTitle"/>
          </p:nvPr>
        </p:nvSpPr>
        <p:spPr>
          <a:xfrm>
            <a:off x="3465744"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1" name="Google Shape;461;p21"/>
          <p:cNvSpPr txBox="1"/>
          <p:nvPr>
            <p:ph idx="7" type="title"/>
          </p:nvPr>
        </p:nvSpPr>
        <p:spPr>
          <a:xfrm>
            <a:off x="5937650"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62" name="Google Shape;462;p21"/>
          <p:cNvSpPr txBox="1"/>
          <p:nvPr>
            <p:ph hasCustomPrompt="1" idx="8" type="title"/>
          </p:nvPr>
        </p:nvSpPr>
        <p:spPr>
          <a:xfrm>
            <a:off x="6377300" y="2523900"/>
            <a:ext cx="1333200" cy="515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63" name="Google Shape;463;p21"/>
          <p:cNvSpPr txBox="1"/>
          <p:nvPr>
            <p:ph idx="9" type="subTitle"/>
          </p:nvPr>
        </p:nvSpPr>
        <p:spPr>
          <a:xfrm>
            <a:off x="5937650"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CUSTOM_10_1">
    <p:spTree>
      <p:nvGrpSpPr>
        <p:cNvPr id="464" name="Shape 464"/>
        <p:cNvGrpSpPr/>
        <p:nvPr/>
      </p:nvGrpSpPr>
      <p:grpSpPr>
        <a:xfrm>
          <a:off x="0" y="0"/>
          <a:ext cx="0" cy="0"/>
          <a:chOff x="0" y="0"/>
          <a:chExt cx="0" cy="0"/>
        </a:xfrm>
      </p:grpSpPr>
      <p:sp>
        <p:nvSpPr>
          <p:cNvPr id="465" name="Google Shape;465;p22"/>
          <p:cNvSpPr/>
          <p:nvPr/>
        </p:nvSpPr>
        <p:spPr>
          <a:xfrm flipH="1">
            <a:off x="-221367" y="3621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22"/>
          <p:cNvGrpSpPr/>
          <p:nvPr/>
        </p:nvGrpSpPr>
        <p:grpSpPr>
          <a:xfrm flipH="1" rot="-9323888">
            <a:off x="91998" y="-383180"/>
            <a:ext cx="1270568" cy="1053595"/>
            <a:chOff x="-142022" y="90588"/>
            <a:chExt cx="1270599" cy="1053621"/>
          </a:xfrm>
        </p:grpSpPr>
        <p:sp>
          <p:nvSpPr>
            <p:cNvPr id="467" name="Google Shape;467;p22"/>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2"/>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2"/>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2"/>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2"/>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2"/>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2"/>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2"/>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2"/>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2"/>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2"/>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2"/>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2"/>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2"/>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 name="Google Shape;481;p22"/>
          <p:cNvSpPr/>
          <p:nvPr/>
        </p:nvSpPr>
        <p:spPr>
          <a:xfrm flipH="1" rot="5102664">
            <a:off x="7962354"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 name="Google Shape;482;p22"/>
          <p:cNvGrpSpPr/>
          <p:nvPr/>
        </p:nvGrpSpPr>
        <p:grpSpPr>
          <a:xfrm flipH="1">
            <a:off x="8001506" y="4646475"/>
            <a:ext cx="315649" cy="349878"/>
            <a:chOff x="488377" y="2897975"/>
            <a:chExt cx="315649" cy="349878"/>
          </a:xfrm>
        </p:grpSpPr>
        <p:sp>
          <p:nvSpPr>
            <p:cNvPr id="483" name="Google Shape;483;p22"/>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2"/>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2"/>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2"/>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 name="Google Shape;487;p22"/>
          <p:cNvSpPr/>
          <p:nvPr/>
        </p:nvSpPr>
        <p:spPr>
          <a:xfrm>
            <a:off x="-457600" y="4151813"/>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2"/>
          <p:cNvSpPr/>
          <p:nvPr/>
        </p:nvSpPr>
        <p:spPr>
          <a:xfrm rot="5665102">
            <a:off x="8339758" y="-40701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2"/>
          <p:cNvSpPr/>
          <p:nvPr/>
        </p:nvSpPr>
        <p:spPr>
          <a:xfrm rot="4497319">
            <a:off x="8229920" y="-70421"/>
            <a:ext cx="373560" cy="128550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 name="Google Shape;490;p22"/>
          <p:cNvGrpSpPr/>
          <p:nvPr/>
        </p:nvGrpSpPr>
        <p:grpSpPr>
          <a:xfrm flipH="1" rot="457519">
            <a:off x="661331" y="4531785"/>
            <a:ext cx="878904" cy="1093489"/>
            <a:chOff x="-82550" y="4170314"/>
            <a:chExt cx="878866" cy="1093442"/>
          </a:xfrm>
        </p:grpSpPr>
        <p:sp>
          <p:nvSpPr>
            <p:cNvPr id="491" name="Google Shape;491;p22"/>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2"/>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2"/>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 name="Google Shape;494;p2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495" name="Google Shape;495;p22"/>
          <p:cNvSpPr txBox="1"/>
          <p:nvPr>
            <p:ph hasCustomPrompt="1" idx="2" type="title"/>
          </p:nvPr>
        </p:nvSpPr>
        <p:spPr>
          <a:xfrm>
            <a:off x="731047" y="2505226"/>
            <a:ext cx="37491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96" name="Google Shape;496;p22"/>
          <p:cNvSpPr txBox="1"/>
          <p:nvPr>
            <p:ph idx="1" type="subTitle"/>
          </p:nvPr>
        </p:nvSpPr>
        <p:spPr>
          <a:xfrm>
            <a:off x="732247" y="3028351"/>
            <a:ext cx="37467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97" name="Google Shape;497;p22"/>
          <p:cNvSpPr txBox="1"/>
          <p:nvPr>
            <p:ph hasCustomPrompt="1" idx="3" type="title"/>
          </p:nvPr>
        </p:nvSpPr>
        <p:spPr>
          <a:xfrm>
            <a:off x="4663854" y="2504026"/>
            <a:ext cx="3749100" cy="50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98" name="Google Shape;498;p22"/>
          <p:cNvSpPr txBox="1"/>
          <p:nvPr>
            <p:ph idx="4" type="subTitle"/>
          </p:nvPr>
        </p:nvSpPr>
        <p:spPr>
          <a:xfrm>
            <a:off x="4665054" y="3028351"/>
            <a:ext cx="37467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USTOM_14">
    <p:spTree>
      <p:nvGrpSpPr>
        <p:cNvPr id="499" name="Shape 499"/>
        <p:cNvGrpSpPr/>
        <p:nvPr/>
      </p:nvGrpSpPr>
      <p:grpSpPr>
        <a:xfrm>
          <a:off x="0" y="0"/>
          <a:ext cx="0" cy="0"/>
          <a:chOff x="0" y="0"/>
          <a:chExt cx="0" cy="0"/>
        </a:xfrm>
      </p:grpSpPr>
      <p:sp>
        <p:nvSpPr>
          <p:cNvPr id="500" name="Google Shape;500;p23"/>
          <p:cNvSpPr/>
          <p:nvPr/>
        </p:nvSpPr>
        <p:spPr>
          <a:xfrm flipH="1" rot="1086392">
            <a:off x="8214641" y="-450654"/>
            <a:ext cx="1951186" cy="113814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 name="Google Shape;501;p23"/>
          <p:cNvGrpSpPr/>
          <p:nvPr/>
        </p:nvGrpSpPr>
        <p:grpSpPr>
          <a:xfrm>
            <a:off x="7374475" y="-1062277"/>
            <a:ext cx="1383661" cy="1443739"/>
            <a:chOff x="8085825" y="1477998"/>
            <a:chExt cx="1383661" cy="1443739"/>
          </a:xfrm>
        </p:grpSpPr>
        <p:sp>
          <p:nvSpPr>
            <p:cNvPr id="502" name="Google Shape;502;p23"/>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3"/>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3"/>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3"/>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 name="Google Shape;506;p23"/>
          <p:cNvSpPr/>
          <p:nvPr/>
        </p:nvSpPr>
        <p:spPr>
          <a:xfrm>
            <a:off x="235375" y="1172575"/>
            <a:ext cx="416652" cy="35037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3"/>
          <p:cNvSpPr/>
          <p:nvPr/>
        </p:nvSpPr>
        <p:spPr>
          <a:xfrm rot="292123">
            <a:off x="8594583" y="2359273"/>
            <a:ext cx="307707" cy="80361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 name="Google Shape;508;p23"/>
          <p:cNvGrpSpPr/>
          <p:nvPr/>
        </p:nvGrpSpPr>
        <p:grpSpPr>
          <a:xfrm>
            <a:off x="254155" y="4440810"/>
            <a:ext cx="518742" cy="618388"/>
            <a:chOff x="2636175" y="248775"/>
            <a:chExt cx="422325" cy="503450"/>
          </a:xfrm>
        </p:grpSpPr>
        <p:sp>
          <p:nvSpPr>
            <p:cNvPr id="509" name="Google Shape;509;p23"/>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3"/>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 name="Google Shape;514;p23"/>
          <p:cNvSpPr/>
          <p:nvPr/>
        </p:nvSpPr>
        <p:spPr>
          <a:xfrm rot="-1251821">
            <a:off x="239493" y="231567"/>
            <a:ext cx="408398" cy="442029"/>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txBox="1"/>
          <p:nvPr>
            <p:ph type="title"/>
          </p:nvPr>
        </p:nvSpPr>
        <p:spPr>
          <a:xfrm>
            <a:off x="4643275" y="3863727"/>
            <a:ext cx="3787500" cy="731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bg>
      <p:bgPr>
        <a:solidFill>
          <a:schemeClr val="accent2"/>
        </a:solidFill>
      </p:bgPr>
    </p:bg>
    <p:spTree>
      <p:nvGrpSpPr>
        <p:cNvPr id="516" name="Shape 516"/>
        <p:cNvGrpSpPr/>
        <p:nvPr/>
      </p:nvGrpSpPr>
      <p:grpSpPr>
        <a:xfrm>
          <a:off x="0" y="0"/>
          <a:ext cx="0" cy="0"/>
          <a:chOff x="0" y="0"/>
          <a:chExt cx="0" cy="0"/>
        </a:xfrm>
      </p:grpSpPr>
      <p:grpSp>
        <p:nvGrpSpPr>
          <p:cNvPr id="517" name="Google Shape;517;p24"/>
          <p:cNvGrpSpPr/>
          <p:nvPr/>
        </p:nvGrpSpPr>
        <p:grpSpPr>
          <a:xfrm>
            <a:off x="52450" y="4344351"/>
            <a:ext cx="1219992" cy="1237898"/>
            <a:chOff x="727288" y="3991176"/>
            <a:chExt cx="1219992" cy="1237898"/>
          </a:xfrm>
        </p:grpSpPr>
        <p:sp>
          <p:nvSpPr>
            <p:cNvPr id="518" name="Google Shape;518;p24"/>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4"/>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4"/>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4"/>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 name="Google Shape;522;p24"/>
          <p:cNvSpPr/>
          <p:nvPr/>
        </p:nvSpPr>
        <p:spPr>
          <a:xfrm flipH="1" rot="-5665102">
            <a:off x="318493" y="-271848"/>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4"/>
          <p:cNvSpPr/>
          <p:nvPr/>
        </p:nvSpPr>
        <p:spPr>
          <a:xfrm rot="7898116">
            <a:off x="7817731" y="4003289"/>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4"/>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4"/>
          <p:cNvSpPr/>
          <p:nvPr/>
        </p:nvSpPr>
        <p:spPr>
          <a:xfrm rot="-8506666">
            <a:off x="1609714" y="-264675"/>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24"/>
          <p:cNvGrpSpPr/>
          <p:nvPr/>
        </p:nvGrpSpPr>
        <p:grpSpPr>
          <a:xfrm rot="-9849415">
            <a:off x="8031664" y="1279281"/>
            <a:ext cx="1270582" cy="1053607"/>
            <a:chOff x="-142022" y="90588"/>
            <a:chExt cx="1270599" cy="1053621"/>
          </a:xfrm>
        </p:grpSpPr>
        <p:sp>
          <p:nvSpPr>
            <p:cNvPr id="527" name="Google Shape;527;p24"/>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4"/>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4"/>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4"/>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4"/>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4"/>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4"/>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4"/>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4"/>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4"/>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4"/>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4"/>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4"/>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4"/>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 name="Google Shape;541;p24"/>
          <p:cNvSpPr/>
          <p:nvPr/>
        </p:nvSpPr>
        <p:spPr>
          <a:xfrm flipH="1" rot="-3975368">
            <a:off x="388478" y="-4477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4"/>
          <p:cNvSpPr/>
          <p:nvPr/>
        </p:nvSpPr>
        <p:spPr>
          <a:xfrm rot="-466267">
            <a:off x="7124893" y="-198141"/>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4"/>
          <p:cNvSpPr/>
          <p:nvPr/>
        </p:nvSpPr>
        <p:spPr>
          <a:xfrm flipH="1" rot="-5400000">
            <a:off x="4234783" y="444860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4"/>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4"/>
          <p:cNvSpPr txBox="1"/>
          <p:nvPr>
            <p:ph type="title"/>
          </p:nvPr>
        </p:nvSpPr>
        <p:spPr>
          <a:xfrm>
            <a:off x="1651200" y="1609525"/>
            <a:ext cx="5841600" cy="111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546" name="Google Shape;546;p24"/>
          <p:cNvSpPr txBox="1"/>
          <p:nvPr>
            <p:ph idx="1" type="subTitle"/>
          </p:nvPr>
        </p:nvSpPr>
        <p:spPr>
          <a:xfrm>
            <a:off x="2400600" y="2900975"/>
            <a:ext cx="43428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6">
    <p:spTree>
      <p:nvGrpSpPr>
        <p:cNvPr id="547" name="Shape 547"/>
        <p:cNvGrpSpPr/>
        <p:nvPr/>
      </p:nvGrpSpPr>
      <p:grpSpPr>
        <a:xfrm>
          <a:off x="0" y="0"/>
          <a:ext cx="0" cy="0"/>
          <a:chOff x="0" y="0"/>
          <a:chExt cx="0" cy="0"/>
        </a:xfrm>
      </p:grpSpPr>
      <p:sp>
        <p:nvSpPr>
          <p:cNvPr id="548" name="Google Shape;548;p25"/>
          <p:cNvSpPr/>
          <p:nvPr/>
        </p:nvSpPr>
        <p:spPr>
          <a:xfrm>
            <a:off x="67650" y="419120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 name="Google Shape;549;p25"/>
          <p:cNvGrpSpPr/>
          <p:nvPr/>
        </p:nvGrpSpPr>
        <p:grpSpPr>
          <a:xfrm>
            <a:off x="0" y="-231411"/>
            <a:ext cx="878866" cy="1093442"/>
            <a:chOff x="-82550" y="4170314"/>
            <a:chExt cx="878866" cy="1093442"/>
          </a:xfrm>
        </p:grpSpPr>
        <p:sp>
          <p:nvSpPr>
            <p:cNvPr id="550" name="Google Shape;550;p25"/>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5"/>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5"/>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 name="Google Shape;553;p25"/>
          <p:cNvSpPr/>
          <p:nvPr/>
        </p:nvSpPr>
        <p:spPr>
          <a:xfrm rot="5665102">
            <a:off x="8371833" y="407479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5"/>
          <p:cNvSpPr/>
          <p:nvPr/>
        </p:nvSpPr>
        <p:spPr>
          <a:xfrm rot="3975368">
            <a:off x="8301855" y="430186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 name="Google Shape;555;p25"/>
          <p:cNvGrpSpPr/>
          <p:nvPr/>
        </p:nvGrpSpPr>
        <p:grpSpPr>
          <a:xfrm>
            <a:off x="1243027" y="4481788"/>
            <a:ext cx="315649" cy="349878"/>
            <a:chOff x="4846427" y="-66500"/>
            <a:chExt cx="315649" cy="349878"/>
          </a:xfrm>
        </p:grpSpPr>
        <p:sp>
          <p:nvSpPr>
            <p:cNvPr id="556" name="Google Shape;556;p25"/>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5"/>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5"/>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5"/>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 name="Google Shape;560;p25"/>
          <p:cNvSpPr/>
          <p:nvPr/>
        </p:nvSpPr>
        <p:spPr>
          <a:xfrm rot="650906">
            <a:off x="8279816" y="3974241"/>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5"/>
          <p:cNvSpPr/>
          <p:nvPr/>
        </p:nvSpPr>
        <p:spPr>
          <a:xfrm rot="3048824">
            <a:off x="7910056" y="-218046"/>
            <a:ext cx="1157143" cy="106670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 name="Google Shape;562;p25"/>
          <p:cNvGrpSpPr/>
          <p:nvPr/>
        </p:nvGrpSpPr>
        <p:grpSpPr>
          <a:xfrm>
            <a:off x="7487601" y="50221"/>
            <a:ext cx="595931" cy="530198"/>
            <a:chOff x="5927389" y="663096"/>
            <a:chExt cx="595931" cy="530198"/>
          </a:xfrm>
        </p:grpSpPr>
        <p:sp>
          <p:nvSpPr>
            <p:cNvPr id="563" name="Google Shape;563;p2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25"/>
          <p:cNvGrpSpPr/>
          <p:nvPr/>
        </p:nvGrpSpPr>
        <p:grpSpPr>
          <a:xfrm rot="-2349600">
            <a:off x="3997191" y="-572045"/>
            <a:ext cx="1270623" cy="1053641"/>
            <a:chOff x="-142022" y="90588"/>
            <a:chExt cx="1270599" cy="1053621"/>
          </a:xfrm>
        </p:grpSpPr>
        <p:sp>
          <p:nvSpPr>
            <p:cNvPr id="566" name="Google Shape;566;p25"/>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5"/>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5"/>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5"/>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5"/>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5"/>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5"/>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5"/>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5"/>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5"/>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5"/>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5"/>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5"/>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5"/>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25"/>
          <p:cNvSpPr txBox="1"/>
          <p:nvPr>
            <p:ph type="title"/>
          </p:nvPr>
        </p:nvSpPr>
        <p:spPr>
          <a:xfrm>
            <a:off x="1912038" y="1637425"/>
            <a:ext cx="1665300" cy="75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81" name="Google Shape;581;p25"/>
          <p:cNvSpPr txBox="1"/>
          <p:nvPr>
            <p:ph idx="1" type="subTitle"/>
          </p:nvPr>
        </p:nvSpPr>
        <p:spPr>
          <a:xfrm>
            <a:off x="846438" y="2393075"/>
            <a:ext cx="2730900" cy="1113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7">
    <p:spTree>
      <p:nvGrpSpPr>
        <p:cNvPr id="582" name="Shape 582"/>
        <p:cNvGrpSpPr/>
        <p:nvPr/>
      </p:nvGrpSpPr>
      <p:grpSpPr>
        <a:xfrm>
          <a:off x="0" y="0"/>
          <a:ext cx="0" cy="0"/>
          <a:chOff x="0" y="0"/>
          <a:chExt cx="0" cy="0"/>
        </a:xfrm>
      </p:grpSpPr>
      <p:sp>
        <p:nvSpPr>
          <p:cNvPr id="583" name="Google Shape;583;p26"/>
          <p:cNvSpPr/>
          <p:nvPr/>
        </p:nvSpPr>
        <p:spPr>
          <a:xfrm rot="-5102664">
            <a:off x="-106610"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 name="Google Shape;584;p26"/>
          <p:cNvGrpSpPr/>
          <p:nvPr/>
        </p:nvGrpSpPr>
        <p:grpSpPr>
          <a:xfrm>
            <a:off x="411652" y="3991575"/>
            <a:ext cx="315649" cy="349878"/>
            <a:chOff x="488377" y="2897975"/>
            <a:chExt cx="315649" cy="349878"/>
          </a:xfrm>
        </p:grpSpPr>
        <p:sp>
          <p:nvSpPr>
            <p:cNvPr id="585" name="Google Shape;585;p26"/>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6"/>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6"/>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6"/>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 name="Google Shape;589;p26"/>
          <p:cNvSpPr/>
          <p:nvPr/>
        </p:nvSpPr>
        <p:spPr>
          <a:xfrm rot="8749359">
            <a:off x="7960748" y="-600192"/>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6"/>
          <p:cNvSpPr/>
          <p:nvPr/>
        </p:nvSpPr>
        <p:spPr>
          <a:xfrm rot="7898116">
            <a:off x="7878856" y="4090701"/>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6"/>
          <p:cNvSpPr/>
          <p:nvPr/>
        </p:nvSpPr>
        <p:spPr>
          <a:xfrm>
            <a:off x="8609375" y="47876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6"/>
          <p:cNvSpPr/>
          <p:nvPr/>
        </p:nvSpPr>
        <p:spPr>
          <a:xfrm flipH="1" rot="-5641596">
            <a:off x="425340" y="-397122"/>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6"/>
          <p:cNvSpPr/>
          <p:nvPr/>
        </p:nvSpPr>
        <p:spPr>
          <a:xfrm flipH="1" rot="-4974102">
            <a:off x="479070" y="-24439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6"/>
          <p:cNvSpPr/>
          <p:nvPr/>
        </p:nvSpPr>
        <p:spPr>
          <a:xfrm rot="-1310044">
            <a:off x="437453" y="473940"/>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6"/>
          <p:cNvSpPr txBox="1"/>
          <p:nvPr>
            <p:ph type="title"/>
          </p:nvPr>
        </p:nvSpPr>
        <p:spPr>
          <a:xfrm>
            <a:off x="5494638" y="1615525"/>
            <a:ext cx="1929300" cy="7776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596" name="Google Shape;596;p26"/>
          <p:cNvSpPr txBox="1"/>
          <p:nvPr>
            <p:ph idx="1" type="subTitle"/>
          </p:nvPr>
        </p:nvSpPr>
        <p:spPr>
          <a:xfrm>
            <a:off x="5494638" y="2393075"/>
            <a:ext cx="2730900" cy="1113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8">
    <p:spTree>
      <p:nvGrpSpPr>
        <p:cNvPr id="597" name="Shape 597"/>
        <p:cNvGrpSpPr/>
        <p:nvPr/>
      </p:nvGrpSpPr>
      <p:grpSpPr>
        <a:xfrm>
          <a:off x="0" y="0"/>
          <a:ext cx="0" cy="0"/>
          <a:chOff x="0" y="0"/>
          <a:chExt cx="0" cy="0"/>
        </a:xfrm>
      </p:grpSpPr>
      <p:sp>
        <p:nvSpPr>
          <p:cNvPr id="598" name="Google Shape;598;p27"/>
          <p:cNvSpPr txBox="1"/>
          <p:nvPr>
            <p:ph type="title"/>
          </p:nvPr>
        </p:nvSpPr>
        <p:spPr>
          <a:xfrm>
            <a:off x="2579913" y="1598076"/>
            <a:ext cx="1665300" cy="79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99" name="Google Shape;599;p27"/>
          <p:cNvSpPr txBox="1"/>
          <p:nvPr>
            <p:ph idx="1" type="subTitle"/>
          </p:nvPr>
        </p:nvSpPr>
        <p:spPr>
          <a:xfrm>
            <a:off x="1514313" y="2393063"/>
            <a:ext cx="2730900" cy="1113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600" name="Google Shape;600;p27"/>
          <p:cNvSpPr/>
          <p:nvPr/>
        </p:nvSpPr>
        <p:spPr>
          <a:xfrm rot="-8933533">
            <a:off x="-76041" y="4242723"/>
            <a:ext cx="1894979" cy="1037626"/>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 name="Google Shape;601;p27"/>
          <p:cNvGrpSpPr/>
          <p:nvPr/>
        </p:nvGrpSpPr>
        <p:grpSpPr>
          <a:xfrm>
            <a:off x="1339077" y="4508013"/>
            <a:ext cx="315649" cy="349878"/>
            <a:chOff x="4846427" y="-66500"/>
            <a:chExt cx="315649" cy="349878"/>
          </a:xfrm>
        </p:grpSpPr>
        <p:sp>
          <p:nvSpPr>
            <p:cNvPr id="602" name="Google Shape;602;p27"/>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7"/>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7"/>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7"/>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27"/>
          <p:cNvGrpSpPr/>
          <p:nvPr/>
        </p:nvGrpSpPr>
        <p:grpSpPr>
          <a:xfrm flipH="1" rot="-1308085">
            <a:off x="-87938" y="-157475"/>
            <a:ext cx="878888" cy="1093469"/>
            <a:chOff x="-82550" y="4170314"/>
            <a:chExt cx="878866" cy="1093442"/>
          </a:xfrm>
        </p:grpSpPr>
        <p:sp>
          <p:nvSpPr>
            <p:cNvPr id="607" name="Google Shape;607;p27"/>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7"/>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7"/>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 name="Google Shape;610;p27"/>
          <p:cNvSpPr/>
          <p:nvPr/>
        </p:nvSpPr>
        <p:spPr>
          <a:xfrm rot="487906">
            <a:off x="628211" y="924795"/>
            <a:ext cx="269254" cy="481859"/>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7"/>
          <p:cNvSpPr/>
          <p:nvPr/>
        </p:nvSpPr>
        <p:spPr>
          <a:xfrm flipH="1" rot="10800000">
            <a:off x="7956081" y="4418490"/>
            <a:ext cx="1264599" cy="929507"/>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7"/>
          <p:cNvSpPr/>
          <p:nvPr/>
        </p:nvSpPr>
        <p:spPr>
          <a:xfrm rot="399774">
            <a:off x="8152739" y="3414125"/>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7"/>
          <p:cNvSpPr/>
          <p:nvPr/>
        </p:nvSpPr>
        <p:spPr>
          <a:xfrm rot="-7290801">
            <a:off x="8009808" y="-160011"/>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27"/>
          <p:cNvGrpSpPr/>
          <p:nvPr/>
        </p:nvGrpSpPr>
        <p:grpSpPr>
          <a:xfrm>
            <a:off x="8346847" y="747392"/>
            <a:ext cx="483086" cy="429802"/>
            <a:chOff x="1101247" y="2686592"/>
            <a:chExt cx="483086" cy="429802"/>
          </a:xfrm>
        </p:grpSpPr>
        <p:sp>
          <p:nvSpPr>
            <p:cNvPr id="615" name="Google Shape;615;p2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 name="Google Shape;617;p27"/>
          <p:cNvSpPr/>
          <p:nvPr/>
        </p:nvSpPr>
        <p:spPr>
          <a:xfrm rot="10800000">
            <a:off x="4434307" y="-87312"/>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7"/>
          <p:cNvSpPr/>
          <p:nvPr/>
        </p:nvSpPr>
        <p:spPr>
          <a:xfrm rot="10800000">
            <a:off x="4100713" y="-89712"/>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8_1">
    <p:bg>
      <p:bgPr>
        <a:solidFill>
          <a:schemeClr val="accent4"/>
        </a:solidFill>
      </p:bgPr>
    </p:bg>
    <p:spTree>
      <p:nvGrpSpPr>
        <p:cNvPr id="619" name="Shape 619"/>
        <p:cNvGrpSpPr/>
        <p:nvPr/>
      </p:nvGrpSpPr>
      <p:grpSpPr>
        <a:xfrm>
          <a:off x="0" y="0"/>
          <a:ext cx="0" cy="0"/>
          <a:chOff x="0" y="0"/>
          <a:chExt cx="0" cy="0"/>
        </a:xfrm>
      </p:grpSpPr>
      <p:sp>
        <p:nvSpPr>
          <p:cNvPr id="620" name="Google Shape;620;p28"/>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8"/>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8"/>
          <p:cNvSpPr txBox="1"/>
          <p:nvPr>
            <p:ph type="title"/>
          </p:nvPr>
        </p:nvSpPr>
        <p:spPr>
          <a:xfrm>
            <a:off x="4089600" y="1749668"/>
            <a:ext cx="4342800" cy="1097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8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623" name="Google Shape;623;p28"/>
          <p:cNvSpPr txBox="1"/>
          <p:nvPr>
            <p:ph idx="1" type="subTitle"/>
          </p:nvPr>
        </p:nvSpPr>
        <p:spPr>
          <a:xfrm>
            <a:off x="4089600" y="2845132"/>
            <a:ext cx="43428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624" name="Google Shape;624;p28"/>
          <p:cNvPicPr preferRelativeResize="0"/>
          <p:nvPr/>
        </p:nvPicPr>
        <p:blipFill rotWithShape="1">
          <a:blip r:embed="rId2">
            <a:alphaModFix/>
          </a:blip>
          <a:srcRect b="0" l="0" r="0" t="0"/>
          <a:stretch/>
        </p:blipFill>
        <p:spPr>
          <a:xfrm flipH="1">
            <a:off x="0" y="0"/>
            <a:ext cx="9144003" cy="5143501"/>
          </a:xfrm>
          <a:prstGeom prst="rect">
            <a:avLst/>
          </a:prstGeom>
          <a:noFill/>
          <a:ln>
            <a:noFill/>
          </a:ln>
        </p:spPr>
      </p:pic>
      <p:sp>
        <p:nvSpPr>
          <p:cNvPr id="625" name="Google Shape;625;p28"/>
          <p:cNvSpPr/>
          <p:nvPr/>
        </p:nvSpPr>
        <p:spPr>
          <a:xfrm rot="-8506666">
            <a:off x="8383814" y="-402675"/>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 name="Google Shape;626;p28"/>
          <p:cNvGrpSpPr/>
          <p:nvPr/>
        </p:nvGrpSpPr>
        <p:grpSpPr>
          <a:xfrm rot="-9849415">
            <a:off x="6706989" y="-293769"/>
            <a:ext cx="1270582" cy="1053607"/>
            <a:chOff x="-142022" y="90588"/>
            <a:chExt cx="1270599" cy="1053621"/>
          </a:xfrm>
        </p:grpSpPr>
        <p:sp>
          <p:nvSpPr>
            <p:cNvPr id="627" name="Google Shape;627;p28"/>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8"/>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8"/>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8"/>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8"/>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8"/>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8"/>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8"/>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8"/>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8"/>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8"/>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8"/>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8"/>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8"/>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 name="Google Shape;641;p28"/>
          <p:cNvSpPr/>
          <p:nvPr/>
        </p:nvSpPr>
        <p:spPr>
          <a:xfrm flipH="1" rot="-5400000">
            <a:off x="5025358" y="-533096"/>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8"/>
          <p:cNvSpPr/>
          <p:nvPr/>
        </p:nvSpPr>
        <p:spPr>
          <a:xfrm rot="-466267">
            <a:off x="7691393" y="4522296"/>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8_1_1">
    <p:bg>
      <p:bgPr>
        <a:solidFill>
          <a:schemeClr val="accent4"/>
        </a:solidFill>
      </p:bgPr>
    </p:bg>
    <p:spTree>
      <p:nvGrpSpPr>
        <p:cNvPr id="643" name="Shape 643"/>
        <p:cNvGrpSpPr/>
        <p:nvPr/>
      </p:nvGrpSpPr>
      <p:grpSpPr>
        <a:xfrm>
          <a:off x="0" y="0"/>
          <a:ext cx="0" cy="0"/>
          <a:chOff x="0" y="0"/>
          <a:chExt cx="0" cy="0"/>
        </a:xfrm>
      </p:grpSpPr>
      <p:pic>
        <p:nvPicPr>
          <p:cNvPr id="644" name="Google Shape;644;p29"/>
          <p:cNvPicPr preferRelativeResize="0"/>
          <p:nvPr/>
        </p:nvPicPr>
        <p:blipFill rotWithShape="1">
          <a:blip r:embed="rId2">
            <a:alphaModFix/>
          </a:blip>
          <a:srcRect b="0" l="0" r="0" t="0"/>
          <a:stretch/>
        </p:blipFill>
        <p:spPr>
          <a:xfrm flipH="1">
            <a:off x="0" y="0"/>
            <a:ext cx="9144003" cy="5143501"/>
          </a:xfrm>
          <a:prstGeom prst="rect">
            <a:avLst/>
          </a:prstGeom>
          <a:noFill/>
          <a:ln>
            <a:noFill/>
          </a:ln>
        </p:spPr>
      </p:pic>
      <p:sp>
        <p:nvSpPr>
          <p:cNvPr id="645" name="Google Shape;645;p29"/>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9"/>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9"/>
          <p:cNvSpPr txBox="1"/>
          <p:nvPr>
            <p:ph type="title"/>
          </p:nvPr>
        </p:nvSpPr>
        <p:spPr>
          <a:xfrm>
            <a:off x="2084100" y="3090725"/>
            <a:ext cx="4975800" cy="731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648" name="Google Shape;648;p29"/>
          <p:cNvSpPr txBox="1"/>
          <p:nvPr>
            <p:ph idx="1" type="subTitle"/>
          </p:nvPr>
        </p:nvSpPr>
        <p:spPr>
          <a:xfrm>
            <a:off x="2084100" y="3822130"/>
            <a:ext cx="49758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9">
    <p:spTree>
      <p:nvGrpSpPr>
        <p:cNvPr id="649" name="Shape 649"/>
        <p:cNvGrpSpPr/>
        <p:nvPr/>
      </p:nvGrpSpPr>
      <p:grpSpPr>
        <a:xfrm>
          <a:off x="0" y="0"/>
          <a:ext cx="0" cy="0"/>
          <a:chOff x="0" y="0"/>
          <a:chExt cx="0" cy="0"/>
        </a:xfrm>
      </p:grpSpPr>
      <p:sp>
        <p:nvSpPr>
          <p:cNvPr id="650" name="Google Shape;650;p30"/>
          <p:cNvSpPr/>
          <p:nvPr/>
        </p:nvSpPr>
        <p:spPr>
          <a:xfrm rot="-8506666">
            <a:off x="8091477" y="4506138"/>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0"/>
          <p:cNvSpPr/>
          <p:nvPr/>
        </p:nvSpPr>
        <p:spPr>
          <a:xfrm flipH="1" rot="-6067523">
            <a:off x="376721" y="4233330"/>
            <a:ext cx="339868" cy="116955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 name="Google Shape;652;p30"/>
          <p:cNvGrpSpPr/>
          <p:nvPr/>
        </p:nvGrpSpPr>
        <p:grpSpPr>
          <a:xfrm rot="3918966">
            <a:off x="8154140" y="-99940"/>
            <a:ext cx="878841" cy="1093411"/>
            <a:chOff x="-82550" y="4170314"/>
            <a:chExt cx="878866" cy="1093442"/>
          </a:xfrm>
        </p:grpSpPr>
        <p:sp>
          <p:nvSpPr>
            <p:cNvPr id="653" name="Google Shape;653;p30"/>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0"/>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0"/>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 name="Google Shape;656;p30"/>
          <p:cNvSpPr/>
          <p:nvPr/>
        </p:nvSpPr>
        <p:spPr>
          <a:xfrm flipH="1" rot="-5400000">
            <a:off x="455956" y="437571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 name="Google Shape;657;p30"/>
          <p:cNvGrpSpPr/>
          <p:nvPr/>
        </p:nvGrpSpPr>
        <p:grpSpPr>
          <a:xfrm>
            <a:off x="282427" y="4385738"/>
            <a:ext cx="315649" cy="349878"/>
            <a:chOff x="4846427" y="-66500"/>
            <a:chExt cx="315649" cy="349878"/>
          </a:xfrm>
        </p:grpSpPr>
        <p:sp>
          <p:nvSpPr>
            <p:cNvPr id="658" name="Google Shape;658;p30"/>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0"/>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0"/>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0"/>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 name="Google Shape;662;p30"/>
          <p:cNvSpPr/>
          <p:nvPr/>
        </p:nvSpPr>
        <p:spPr>
          <a:xfrm rot="-244539">
            <a:off x="-74454" y="21029"/>
            <a:ext cx="1894979" cy="1037627"/>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0"/>
          <p:cNvSpPr/>
          <p:nvPr/>
        </p:nvSpPr>
        <p:spPr>
          <a:xfrm>
            <a:off x="8701425" y="412926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30"/>
          <p:cNvGrpSpPr/>
          <p:nvPr/>
        </p:nvGrpSpPr>
        <p:grpSpPr>
          <a:xfrm rot="3550083">
            <a:off x="8812423" y="400661"/>
            <a:ext cx="593155" cy="707094"/>
            <a:chOff x="8446375" y="3346247"/>
            <a:chExt cx="572406" cy="682360"/>
          </a:xfrm>
        </p:grpSpPr>
        <p:sp>
          <p:nvSpPr>
            <p:cNvPr id="665" name="Google Shape;665;p30"/>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0"/>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0"/>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0"/>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0"/>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 name="Google Shape;670;p30"/>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71" name="Google Shape;671;p30"/>
          <p:cNvSpPr txBox="1"/>
          <p:nvPr>
            <p:ph idx="2" type="title"/>
          </p:nvPr>
        </p:nvSpPr>
        <p:spPr>
          <a:xfrm>
            <a:off x="1547263" y="3200000"/>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672" name="Google Shape;672;p30"/>
          <p:cNvSpPr txBox="1"/>
          <p:nvPr>
            <p:ph idx="1" type="subTitle"/>
          </p:nvPr>
        </p:nvSpPr>
        <p:spPr>
          <a:xfrm>
            <a:off x="1547263" y="3591291"/>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3" name="Google Shape;673;p30"/>
          <p:cNvSpPr txBox="1"/>
          <p:nvPr>
            <p:ph idx="3" type="title"/>
          </p:nvPr>
        </p:nvSpPr>
        <p:spPr>
          <a:xfrm>
            <a:off x="5260338" y="3579350"/>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674" name="Google Shape;674;p30"/>
          <p:cNvSpPr txBox="1"/>
          <p:nvPr>
            <p:ph idx="4" type="subTitle"/>
          </p:nvPr>
        </p:nvSpPr>
        <p:spPr>
          <a:xfrm>
            <a:off x="5260338" y="3970640"/>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1">
    <p:spTree>
      <p:nvGrpSpPr>
        <p:cNvPr id="675" name="Shape 675"/>
        <p:cNvGrpSpPr/>
        <p:nvPr/>
      </p:nvGrpSpPr>
      <p:grpSpPr>
        <a:xfrm>
          <a:off x="0" y="0"/>
          <a:ext cx="0" cy="0"/>
          <a:chOff x="0" y="0"/>
          <a:chExt cx="0" cy="0"/>
        </a:xfrm>
      </p:grpSpPr>
      <p:sp>
        <p:nvSpPr>
          <p:cNvPr id="676" name="Google Shape;676;p31"/>
          <p:cNvSpPr/>
          <p:nvPr/>
        </p:nvSpPr>
        <p:spPr>
          <a:xfrm>
            <a:off x="8837813" y="44662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flipH="1">
            <a:off x="-106594" y="2026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 name="Google Shape;678;p31"/>
          <p:cNvGrpSpPr/>
          <p:nvPr/>
        </p:nvGrpSpPr>
        <p:grpSpPr>
          <a:xfrm>
            <a:off x="250850" y="690372"/>
            <a:ext cx="572406" cy="682360"/>
            <a:chOff x="98450" y="537972"/>
            <a:chExt cx="572406" cy="682360"/>
          </a:xfrm>
        </p:grpSpPr>
        <p:sp>
          <p:nvSpPr>
            <p:cNvPr id="679" name="Google Shape;679;p31"/>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1"/>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1"/>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 name="Google Shape;684;p31"/>
          <p:cNvSpPr/>
          <p:nvPr/>
        </p:nvSpPr>
        <p:spPr>
          <a:xfrm flipH="1" rot="10149192">
            <a:off x="8283419" y="43001"/>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a:off x="2316775" y="306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686" name="Google Shape;686;p3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87" name="Google Shape;687;p31"/>
          <p:cNvSpPr txBox="1"/>
          <p:nvPr>
            <p:ph idx="1" type="body"/>
          </p:nvPr>
        </p:nvSpPr>
        <p:spPr>
          <a:xfrm>
            <a:off x="727300" y="1269075"/>
            <a:ext cx="3794400" cy="3334800"/>
          </a:xfrm>
          <a:prstGeom prst="rect">
            <a:avLst/>
          </a:prstGeom>
        </p:spPr>
        <p:txBody>
          <a:bodyPr anchorCtr="0" anchor="b" bIns="91425" lIns="91425" spcFirstLastPara="1" rIns="91425" wrap="square" tIns="91425">
            <a:noAutofit/>
          </a:bodyPr>
          <a:lstStyle>
            <a:lvl1pPr indent="-304800" lvl="0" marL="457200" rtl="0">
              <a:spcBef>
                <a:spcPts val="0"/>
              </a:spcBef>
              <a:spcAft>
                <a:spcPts val="0"/>
              </a:spcAft>
              <a:buSzPts val="12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
        <p:nvSpPr>
          <p:cNvPr id="688" name="Google Shape;688;p31"/>
          <p:cNvSpPr txBox="1"/>
          <p:nvPr>
            <p:ph idx="2" type="body"/>
          </p:nvPr>
        </p:nvSpPr>
        <p:spPr>
          <a:xfrm>
            <a:off x="4622300" y="1269075"/>
            <a:ext cx="3794400" cy="3334800"/>
          </a:xfrm>
          <a:prstGeom prst="rect">
            <a:avLst/>
          </a:prstGeom>
        </p:spPr>
        <p:txBody>
          <a:bodyPr anchorCtr="0" anchor="b" bIns="91425" lIns="91425" spcFirstLastPara="1" rIns="91425" wrap="square" tIns="91425">
            <a:noAutofit/>
          </a:bodyPr>
          <a:lstStyle>
            <a:lvl1pPr indent="-304800" lvl="0" marL="457200" rtl="0">
              <a:spcBef>
                <a:spcPts val="0"/>
              </a:spcBef>
              <a:spcAft>
                <a:spcPts val="0"/>
              </a:spcAft>
              <a:buSzPts val="12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_1">
    <p:spTree>
      <p:nvGrpSpPr>
        <p:cNvPr id="689" name="Shape 689"/>
        <p:cNvGrpSpPr/>
        <p:nvPr/>
      </p:nvGrpSpPr>
      <p:grpSpPr>
        <a:xfrm>
          <a:off x="0" y="0"/>
          <a:ext cx="0" cy="0"/>
          <a:chOff x="0" y="0"/>
          <a:chExt cx="0" cy="0"/>
        </a:xfrm>
      </p:grpSpPr>
      <p:sp>
        <p:nvSpPr>
          <p:cNvPr id="690" name="Google Shape;690;p3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91" name="Google Shape;691;p32"/>
          <p:cNvSpPr txBox="1"/>
          <p:nvPr>
            <p:ph idx="2" type="title"/>
          </p:nvPr>
        </p:nvSpPr>
        <p:spPr>
          <a:xfrm>
            <a:off x="1787950" y="1432500"/>
            <a:ext cx="3389400" cy="357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92" name="Google Shape;692;p32"/>
          <p:cNvSpPr txBox="1"/>
          <p:nvPr>
            <p:ph idx="1" type="subTitle"/>
          </p:nvPr>
        </p:nvSpPr>
        <p:spPr>
          <a:xfrm>
            <a:off x="1787950" y="1789488"/>
            <a:ext cx="33894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693" name="Google Shape;693;p32"/>
          <p:cNvSpPr txBox="1"/>
          <p:nvPr>
            <p:ph idx="3" type="title"/>
          </p:nvPr>
        </p:nvSpPr>
        <p:spPr>
          <a:xfrm>
            <a:off x="1787950" y="3134345"/>
            <a:ext cx="3393600" cy="357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94" name="Google Shape;694;p32"/>
          <p:cNvSpPr txBox="1"/>
          <p:nvPr>
            <p:ph idx="4" type="subTitle"/>
          </p:nvPr>
        </p:nvSpPr>
        <p:spPr>
          <a:xfrm>
            <a:off x="1787950" y="3491325"/>
            <a:ext cx="33894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grpSp>
        <p:nvGrpSpPr>
          <p:cNvPr id="695" name="Google Shape;695;p32"/>
          <p:cNvGrpSpPr/>
          <p:nvPr/>
        </p:nvGrpSpPr>
        <p:grpSpPr>
          <a:xfrm>
            <a:off x="250850" y="4183747"/>
            <a:ext cx="572406" cy="682360"/>
            <a:chOff x="98450" y="537972"/>
            <a:chExt cx="572406" cy="682360"/>
          </a:xfrm>
        </p:grpSpPr>
        <p:sp>
          <p:nvSpPr>
            <p:cNvPr id="696" name="Google Shape;696;p32"/>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2"/>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 name="Google Shape;701;p32"/>
          <p:cNvSpPr/>
          <p:nvPr/>
        </p:nvSpPr>
        <p:spPr>
          <a:xfrm>
            <a:off x="250850" y="157326"/>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1_1_1_1">
    <p:spTree>
      <p:nvGrpSpPr>
        <p:cNvPr id="702" name="Shape 702"/>
        <p:cNvGrpSpPr/>
        <p:nvPr/>
      </p:nvGrpSpPr>
      <p:grpSpPr>
        <a:xfrm>
          <a:off x="0" y="0"/>
          <a:ext cx="0" cy="0"/>
          <a:chOff x="0" y="0"/>
          <a:chExt cx="0" cy="0"/>
        </a:xfrm>
      </p:grpSpPr>
      <p:sp>
        <p:nvSpPr>
          <p:cNvPr id="703" name="Google Shape;703;p33"/>
          <p:cNvSpPr/>
          <p:nvPr/>
        </p:nvSpPr>
        <p:spPr>
          <a:xfrm>
            <a:off x="-12" y="408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flipH="1">
            <a:off x="7591369" y="47176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 name="Google Shape;705;p33"/>
          <p:cNvGrpSpPr/>
          <p:nvPr/>
        </p:nvGrpSpPr>
        <p:grpSpPr>
          <a:xfrm>
            <a:off x="8416525" y="3624072"/>
            <a:ext cx="572406" cy="682360"/>
            <a:chOff x="98450" y="537972"/>
            <a:chExt cx="572406" cy="682360"/>
          </a:xfrm>
        </p:grpSpPr>
        <p:sp>
          <p:nvSpPr>
            <p:cNvPr id="706" name="Google Shape;706;p33"/>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3"/>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3"/>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33"/>
          <p:cNvSpPr/>
          <p:nvPr/>
        </p:nvSpPr>
        <p:spPr>
          <a:xfrm flipH="1" rot="10149192">
            <a:off x="8369144" y="-526424"/>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p:nvPr/>
        </p:nvSpPr>
        <p:spPr>
          <a:xfrm>
            <a:off x="2316775" y="306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713" name="Google Shape;713;p3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14" name="Google Shape;714;p33"/>
          <p:cNvSpPr txBox="1"/>
          <p:nvPr>
            <p:ph idx="1" type="subTitle"/>
          </p:nvPr>
        </p:nvSpPr>
        <p:spPr>
          <a:xfrm>
            <a:off x="727300" y="979875"/>
            <a:ext cx="76893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715" name="Google Shape;715;p33"/>
          <p:cNvSpPr txBox="1"/>
          <p:nvPr>
            <p:ph idx="2" type="subTitle"/>
          </p:nvPr>
        </p:nvSpPr>
        <p:spPr>
          <a:xfrm>
            <a:off x="727300" y="1311300"/>
            <a:ext cx="3770100" cy="32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Char char="●"/>
              <a:defRPr/>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sp>
        <p:nvSpPr>
          <p:cNvPr id="716" name="Google Shape;716;p33"/>
          <p:cNvSpPr txBox="1"/>
          <p:nvPr>
            <p:ph idx="3" type="subTitle"/>
          </p:nvPr>
        </p:nvSpPr>
        <p:spPr>
          <a:xfrm>
            <a:off x="4646424" y="1311300"/>
            <a:ext cx="3770100" cy="32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Char char="●"/>
              <a:defRPr/>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717" name="Shape 717"/>
        <p:cNvGrpSpPr/>
        <p:nvPr/>
      </p:nvGrpSpPr>
      <p:grpSpPr>
        <a:xfrm>
          <a:off x="0" y="0"/>
          <a:ext cx="0" cy="0"/>
          <a:chOff x="0" y="0"/>
          <a:chExt cx="0" cy="0"/>
        </a:xfrm>
      </p:grpSpPr>
      <p:sp>
        <p:nvSpPr>
          <p:cNvPr id="718" name="Google Shape;718;p34"/>
          <p:cNvSpPr txBox="1"/>
          <p:nvPr>
            <p:ph type="title"/>
          </p:nvPr>
        </p:nvSpPr>
        <p:spPr>
          <a:xfrm>
            <a:off x="7200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19" name="Google Shape;719;p34"/>
          <p:cNvSpPr txBox="1"/>
          <p:nvPr>
            <p:ph idx="1" type="subTitle"/>
          </p:nvPr>
        </p:nvSpPr>
        <p:spPr>
          <a:xfrm>
            <a:off x="720000" y="2358016"/>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0" name="Google Shape;720;p34"/>
          <p:cNvSpPr txBox="1"/>
          <p:nvPr>
            <p:ph idx="2" type="title"/>
          </p:nvPr>
        </p:nvSpPr>
        <p:spPr>
          <a:xfrm>
            <a:off x="34038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21" name="Google Shape;721;p34"/>
          <p:cNvSpPr txBox="1"/>
          <p:nvPr>
            <p:ph idx="3" type="subTitle"/>
          </p:nvPr>
        </p:nvSpPr>
        <p:spPr>
          <a:xfrm>
            <a:off x="3403800" y="2358015"/>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2" name="Google Shape;722;p34"/>
          <p:cNvSpPr txBox="1"/>
          <p:nvPr>
            <p:ph idx="4" type="title"/>
          </p:nvPr>
        </p:nvSpPr>
        <p:spPr>
          <a:xfrm>
            <a:off x="60876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23" name="Google Shape;723;p34"/>
          <p:cNvSpPr txBox="1"/>
          <p:nvPr>
            <p:ph idx="5" type="subTitle"/>
          </p:nvPr>
        </p:nvSpPr>
        <p:spPr>
          <a:xfrm>
            <a:off x="6087600" y="2358015"/>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4" name="Google Shape;724;p34"/>
          <p:cNvSpPr txBox="1"/>
          <p:nvPr>
            <p:ph idx="6"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25" name="Google Shape;725;p34"/>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8124575" y="4786750"/>
            <a:ext cx="690058" cy="728219"/>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255250" y="750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 name="Google Shape;728;p34"/>
          <p:cNvGrpSpPr/>
          <p:nvPr/>
        </p:nvGrpSpPr>
        <p:grpSpPr>
          <a:xfrm>
            <a:off x="8166051" y="-75350"/>
            <a:ext cx="817916" cy="860208"/>
            <a:chOff x="8166051" y="-75350"/>
            <a:chExt cx="817916" cy="860208"/>
          </a:xfrm>
        </p:grpSpPr>
        <p:sp>
          <p:nvSpPr>
            <p:cNvPr id="729" name="Google Shape;729;p34"/>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 name="Google Shape;732;p34"/>
          <p:cNvSpPr/>
          <p:nvPr/>
        </p:nvSpPr>
        <p:spPr>
          <a:xfrm rot="-900035">
            <a:off x="240214" y="1154169"/>
            <a:ext cx="273781" cy="466422"/>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4"/>
          <p:cNvSpPr/>
          <p:nvPr/>
        </p:nvSpPr>
        <p:spPr>
          <a:xfrm rot="7589800">
            <a:off x="73851" y="4029016"/>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 name="Google Shape;734;p34"/>
          <p:cNvGrpSpPr/>
          <p:nvPr/>
        </p:nvGrpSpPr>
        <p:grpSpPr>
          <a:xfrm>
            <a:off x="601188" y="4660625"/>
            <a:ext cx="252200" cy="279550"/>
            <a:chOff x="601188" y="4660625"/>
            <a:chExt cx="252200" cy="279550"/>
          </a:xfrm>
        </p:grpSpPr>
        <p:sp>
          <p:nvSpPr>
            <p:cNvPr id="735" name="Google Shape;735;p34"/>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4"/>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4"/>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4"/>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739" name="Shape 739"/>
        <p:cNvGrpSpPr/>
        <p:nvPr/>
      </p:nvGrpSpPr>
      <p:grpSpPr>
        <a:xfrm>
          <a:off x="0" y="0"/>
          <a:ext cx="0" cy="0"/>
          <a:chOff x="0" y="0"/>
          <a:chExt cx="0" cy="0"/>
        </a:xfrm>
      </p:grpSpPr>
      <p:sp>
        <p:nvSpPr>
          <p:cNvPr id="740" name="Google Shape;740;p35"/>
          <p:cNvSpPr txBox="1"/>
          <p:nvPr>
            <p:ph type="title"/>
          </p:nvPr>
        </p:nvSpPr>
        <p:spPr>
          <a:xfrm flipH="1">
            <a:off x="4168210" y="3457767"/>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1" name="Google Shape;741;p35"/>
          <p:cNvSpPr txBox="1"/>
          <p:nvPr>
            <p:ph idx="1" type="subTitle"/>
          </p:nvPr>
        </p:nvSpPr>
        <p:spPr>
          <a:xfrm flipH="1">
            <a:off x="4168210" y="3823459"/>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2" name="Google Shape;742;p35"/>
          <p:cNvSpPr txBox="1"/>
          <p:nvPr>
            <p:ph idx="2" type="title"/>
          </p:nvPr>
        </p:nvSpPr>
        <p:spPr>
          <a:xfrm flipH="1">
            <a:off x="4168210" y="2278552"/>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3" name="Google Shape;743;p35"/>
          <p:cNvSpPr txBox="1"/>
          <p:nvPr>
            <p:ph idx="3" type="subTitle"/>
          </p:nvPr>
        </p:nvSpPr>
        <p:spPr>
          <a:xfrm flipH="1">
            <a:off x="4168210" y="2644406"/>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4" name="Google Shape;744;p35"/>
          <p:cNvSpPr txBox="1"/>
          <p:nvPr>
            <p:ph idx="4" type="title"/>
          </p:nvPr>
        </p:nvSpPr>
        <p:spPr>
          <a:xfrm flipH="1">
            <a:off x="4168210" y="1099338"/>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5" name="Google Shape;745;p35"/>
          <p:cNvSpPr txBox="1"/>
          <p:nvPr>
            <p:ph idx="5" type="subTitle"/>
          </p:nvPr>
        </p:nvSpPr>
        <p:spPr>
          <a:xfrm flipH="1">
            <a:off x="4168210" y="1465029"/>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6" name="Google Shape;746;p35"/>
          <p:cNvSpPr txBox="1"/>
          <p:nvPr>
            <p:ph idx="6"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47" name="Google Shape;747;p35"/>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8124575" y="4786750"/>
            <a:ext cx="690058" cy="728219"/>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 name="Google Shape;749;p35"/>
          <p:cNvGrpSpPr/>
          <p:nvPr/>
        </p:nvGrpSpPr>
        <p:grpSpPr>
          <a:xfrm>
            <a:off x="8166051" y="-75350"/>
            <a:ext cx="817916" cy="860208"/>
            <a:chOff x="8166051" y="-75350"/>
            <a:chExt cx="817916" cy="860208"/>
          </a:xfrm>
        </p:grpSpPr>
        <p:sp>
          <p:nvSpPr>
            <p:cNvPr id="750" name="Google Shape;750;p35"/>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5"/>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5"/>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53" name="Shape 753"/>
        <p:cNvGrpSpPr/>
        <p:nvPr/>
      </p:nvGrpSpPr>
      <p:grpSpPr>
        <a:xfrm>
          <a:off x="0" y="0"/>
          <a:ext cx="0" cy="0"/>
          <a:chOff x="0" y="0"/>
          <a:chExt cx="0" cy="0"/>
        </a:xfrm>
      </p:grpSpPr>
      <p:sp>
        <p:nvSpPr>
          <p:cNvPr id="754" name="Google Shape;754;p36"/>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6"/>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 name="Google Shape;760;p36"/>
          <p:cNvGrpSpPr/>
          <p:nvPr/>
        </p:nvGrpSpPr>
        <p:grpSpPr>
          <a:xfrm rot="3550083">
            <a:off x="-24852" y="4250111"/>
            <a:ext cx="593155" cy="707094"/>
            <a:chOff x="8446375" y="3346247"/>
            <a:chExt cx="572406" cy="682360"/>
          </a:xfrm>
        </p:grpSpPr>
        <p:sp>
          <p:nvSpPr>
            <p:cNvPr id="761" name="Google Shape;761;p36"/>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6"/>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6"/>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36"/>
          <p:cNvGrpSpPr/>
          <p:nvPr/>
        </p:nvGrpSpPr>
        <p:grpSpPr>
          <a:xfrm>
            <a:off x="8416710" y="772717"/>
            <a:ext cx="483086" cy="429802"/>
            <a:chOff x="1101247" y="2686592"/>
            <a:chExt cx="483086" cy="429802"/>
          </a:xfrm>
        </p:grpSpPr>
        <p:sp>
          <p:nvSpPr>
            <p:cNvPr id="767" name="Google Shape;767;p36"/>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 name="Google Shape;769;p36"/>
          <p:cNvSpPr txBox="1"/>
          <p:nvPr>
            <p:ph type="title"/>
          </p:nvPr>
        </p:nvSpPr>
        <p:spPr>
          <a:xfrm>
            <a:off x="879575" y="18032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70" name="Google Shape;770;p36"/>
          <p:cNvSpPr txBox="1"/>
          <p:nvPr>
            <p:ph idx="1" type="subTitle"/>
          </p:nvPr>
        </p:nvSpPr>
        <p:spPr>
          <a:xfrm>
            <a:off x="879575" y="2214588"/>
            <a:ext cx="2129400" cy="67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71" name="Google Shape;771;p36"/>
          <p:cNvSpPr txBox="1"/>
          <p:nvPr>
            <p:ph idx="2" type="title"/>
          </p:nvPr>
        </p:nvSpPr>
        <p:spPr>
          <a:xfrm>
            <a:off x="6134675" y="18032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72" name="Google Shape;772;p36"/>
          <p:cNvSpPr txBox="1"/>
          <p:nvPr>
            <p:ph idx="3" type="subTitle"/>
          </p:nvPr>
        </p:nvSpPr>
        <p:spPr>
          <a:xfrm>
            <a:off x="6134900" y="2214588"/>
            <a:ext cx="2129400" cy="67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73" name="Google Shape;773;p36"/>
          <p:cNvSpPr txBox="1"/>
          <p:nvPr>
            <p:ph idx="4" type="title"/>
          </p:nvPr>
        </p:nvSpPr>
        <p:spPr>
          <a:xfrm>
            <a:off x="879575" y="32366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74" name="Google Shape;774;p36"/>
          <p:cNvSpPr txBox="1"/>
          <p:nvPr>
            <p:ph idx="5" type="subTitle"/>
          </p:nvPr>
        </p:nvSpPr>
        <p:spPr>
          <a:xfrm>
            <a:off x="879575" y="3647988"/>
            <a:ext cx="2129400" cy="72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75" name="Google Shape;775;p36"/>
          <p:cNvSpPr txBox="1"/>
          <p:nvPr>
            <p:ph idx="6" type="title"/>
          </p:nvPr>
        </p:nvSpPr>
        <p:spPr>
          <a:xfrm>
            <a:off x="6134675" y="32366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76" name="Google Shape;776;p36"/>
          <p:cNvSpPr txBox="1"/>
          <p:nvPr>
            <p:ph idx="7" type="subTitle"/>
          </p:nvPr>
        </p:nvSpPr>
        <p:spPr>
          <a:xfrm>
            <a:off x="6134900" y="3647988"/>
            <a:ext cx="2129400" cy="72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77" name="Google Shape;777;p36"/>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3">
    <p:spTree>
      <p:nvGrpSpPr>
        <p:cNvPr id="778" name="Shape 778"/>
        <p:cNvGrpSpPr/>
        <p:nvPr/>
      </p:nvGrpSpPr>
      <p:grpSpPr>
        <a:xfrm>
          <a:off x="0" y="0"/>
          <a:ext cx="0" cy="0"/>
          <a:chOff x="0" y="0"/>
          <a:chExt cx="0" cy="0"/>
        </a:xfrm>
      </p:grpSpPr>
      <p:sp>
        <p:nvSpPr>
          <p:cNvPr id="779" name="Google Shape;779;p37"/>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7"/>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7"/>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7"/>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7"/>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7"/>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 name="Google Shape;785;p37"/>
          <p:cNvGrpSpPr/>
          <p:nvPr/>
        </p:nvGrpSpPr>
        <p:grpSpPr>
          <a:xfrm rot="3550083">
            <a:off x="-24852" y="4250111"/>
            <a:ext cx="593155" cy="707094"/>
            <a:chOff x="8446375" y="3346247"/>
            <a:chExt cx="572406" cy="682360"/>
          </a:xfrm>
        </p:grpSpPr>
        <p:sp>
          <p:nvSpPr>
            <p:cNvPr id="786" name="Google Shape;786;p37"/>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7"/>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7"/>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7"/>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7"/>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37"/>
          <p:cNvGrpSpPr/>
          <p:nvPr/>
        </p:nvGrpSpPr>
        <p:grpSpPr>
          <a:xfrm>
            <a:off x="8416710" y="772717"/>
            <a:ext cx="483086" cy="429802"/>
            <a:chOff x="1101247" y="2686592"/>
            <a:chExt cx="483086" cy="429802"/>
          </a:xfrm>
        </p:grpSpPr>
        <p:sp>
          <p:nvSpPr>
            <p:cNvPr id="792" name="Google Shape;792;p3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37"/>
          <p:cNvSpPr txBox="1"/>
          <p:nvPr>
            <p:ph type="title"/>
          </p:nvPr>
        </p:nvSpPr>
        <p:spPr>
          <a:xfrm>
            <a:off x="713263"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95" name="Google Shape;795;p37"/>
          <p:cNvSpPr txBox="1"/>
          <p:nvPr>
            <p:ph idx="1" type="subTitle"/>
          </p:nvPr>
        </p:nvSpPr>
        <p:spPr>
          <a:xfrm>
            <a:off x="713263"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96" name="Google Shape;796;p37"/>
          <p:cNvSpPr txBox="1"/>
          <p:nvPr>
            <p:ph idx="2" type="title"/>
          </p:nvPr>
        </p:nvSpPr>
        <p:spPr>
          <a:xfrm>
            <a:off x="4572071"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97" name="Google Shape;797;p37"/>
          <p:cNvSpPr txBox="1"/>
          <p:nvPr>
            <p:ph idx="3" type="subTitle"/>
          </p:nvPr>
        </p:nvSpPr>
        <p:spPr>
          <a:xfrm>
            <a:off x="4571834"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98" name="Google Shape;798;p37"/>
          <p:cNvSpPr txBox="1"/>
          <p:nvPr>
            <p:ph idx="4" type="title"/>
          </p:nvPr>
        </p:nvSpPr>
        <p:spPr>
          <a:xfrm>
            <a:off x="2642667"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99" name="Google Shape;799;p37"/>
          <p:cNvSpPr txBox="1"/>
          <p:nvPr>
            <p:ph idx="5" type="subTitle"/>
          </p:nvPr>
        </p:nvSpPr>
        <p:spPr>
          <a:xfrm>
            <a:off x="2642497"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00" name="Google Shape;800;p37"/>
          <p:cNvSpPr txBox="1"/>
          <p:nvPr>
            <p:ph idx="6" type="title"/>
          </p:nvPr>
        </p:nvSpPr>
        <p:spPr>
          <a:xfrm>
            <a:off x="6501476"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01" name="Google Shape;801;p37"/>
          <p:cNvSpPr txBox="1"/>
          <p:nvPr>
            <p:ph idx="7" type="subTitle"/>
          </p:nvPr>
        </p:nvSpPr>
        <p:spPr>
          <a:xfrm>
            <a:off x="6501476"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02" name="Google Shape;802;p37"/>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2">
    <p:spTree>
      <p:nvGrpSpPr>
        <p:cNvPr id="803" name="Shape 803"/>
        <p:cNvGrpSpPr/>
        <p:nvPr/>
      </p:nvGrpSpPr>
      <p:grpSpPr>
        <a:xfrm>
          <a:off x="0" y="0"/>
          <a:ext cx="0" cy="0"/>
          <a:chOff x="0" y="0"/>
          <a:chExt cx="0" cy="0"/>
        </a:xfrm>
      </p:grpSpPr>
      <p:sp>
        <p:nvSpPr>
          <p:cNvPr id="804" name="Google Shape;804;p38"/>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8"/>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8"/>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8"/>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8"/>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8"/>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38"/>
          <p:cNvGrpSpPr/>
          <p:nvPr/>
        </p:nvGrpSpPr>
        <p:grpSpPr>
          <a:xfrm rot="3550083">
            <a:off x="-24852" y="4250111"/>
            <a:ext cx="593155" cy="707094"/>
            <a:chOff x="8446375" y="3346247"/>
            <a:chExt cx="572406" cy="682360"/>
          </a:xfrm>
        </p:grpSpPr>
        <p:sp>
          <p:nvSpPr>
            <p:cNvPr id="811" name="Google Shape;811;p38"/>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8"/>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8"/>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8"/>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8"/>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38"/>
          <p:cNvGrpSpPr/>
          <p:nvPr/>
        </p:nvGrpSpPr>
        <p:grpSpPr>
          <a:xfrm>
            <a:off x="8416710" y="772717"/>
            <a:ext cx="483086" cy="429802"/>
            <a:chOff x="1101247" y="2686592"/>
            <a:chExt cx="483086" cy="429802"/>
          </a:xfrm>
        </p:grpSpPr>
        <p:sp>
          <p:nvSpPr>
            <p:cNvPr id="817" name="Google Shape;817;p38"/>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8"/>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 name="Google Shape;819;p38"/>
          <p:cNvSpPr txBox="1"/>
          <p:nvPr>
            <p:ph type="title"/>
          </p:nvPr>
        </p:nvSpPr>
        <p:spPr>
          <a:xfrm>
            <a:off x="715616"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820" name="Google Shape;820;p38"/>
          <p:cNvSpPr txBox="1"/>
          <p:nvPr>
            <p:ph idx="1" type="subTitle"/>
          </p:nvPr>
        </p:nvSpPr>
        <p:spPr>
          <a:xfrm>
            <a:off x="715616"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1" name="Google Shape;821;p38"/>
          <p:cNvSpPr txBox="1"/>
          <p:nvPr>
            <p:ph idx="2" type="title"/>
          </p:nvPr>
        </p:nvSpPr>
        <p:spPr>
          <a:xfrm>
            <a:off x="6298984"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2" name="Google Shape;822;p38"/>
          <p:cNvSpPr txBox="1"/>
          <p:nvPr>
            <p:ph idx="3" type="subTitle"/>
          </p:nvPr>
        </p:nvSpPr>
        <p:spPr>
          <a:xfrm>
            <a:off x="6298984"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23" name="Google Shape;823;p38"/>
          <p:cNvSpPr txBox="1"/>
          <p:nvPr>
            <p:ph idx="4" type="title"/>
          </p:nvPr>
        </p:nvSpPr>
        <p:spPr>
          <a:xfrm>
            <a:off x="3507300"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824" name="Google Shape;824;p38"/>
          <p:cNvSpPr txBox="1"/>
          <p:nvPr>
            <p:ph idx="5" type="subTitle"/>
          </p:nvPr>
        </p:nvSpPr>
        <p:spPr>
          <a:xfrm>
            <a:off x="3507475"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5" name="Google Shape;825;p38"/>
          <p:cNvSpPr txBox="1"/>
          <p:nvPr>
            <p:ph idx="6" type="title"/>
          </p:nvPr>
        </p:nvSpPr>
        <p:spPr>
          <a:xfrm>
            <a:off x="2112532" y="3652388"/>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6" name="Google Shape;826;p38"/>
          <p:cNvSpPr txBox="1"/>
          <p:nvPr>
            <p:ph idx="7" type="subTitle"/>
          </p:nvPr>
        </p:nvSpPr>
        <p:spPr>
          <a:xfrm>
            <a:off x="2112820" y="4018088"/>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27" name="Google Shape;827;p38"/>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28" name="Google Shape;828;p38"/>
          <p:cNvSpPr txBox="1"/>
          <p:nvPr>
            <p:ph idx="9" type="title"/>
          </p:nvPr>
        </p:nvSpPr>
        <p:spPr>
          <a:xfrm>
            <a:off x="4902068" y="3652388"/>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9" name="Google Shape;829;p38"/>
          <p:cNvSpPr txBox="1"/>
          <p:nvPr>
            <p:ph idx="13" type="subTitle"/>
          </p:nvPr>
        </p:nvSpPr>
        <p:spPr>
          <a:xfrm>
            <a:off x="4902068" y="4018088"/>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830" name="Shape 830"/>
        <p:cNvGrpSpPr/>
        <p:nvPr/>
      </p:nvGrpSpPr>
      <p:grpSpPr>
        <a:xfrm>
          <a:off x="0" y="0"/>
          <a:ext cx="0" cy="0"/>
          <a:chOff x="0" y="0"/>
          <a:chExt cx="0" cy="0"/>
        </a:xfrm>
      </p:grpSpPr>
      <p:grpSp>
        <p:nvGrpSpPr>
          <p:cNvPr id="831" name="Google Shape;831;p39"/>
          <p:cNvGrpSpPr/>
          <p:nvPr/>
        </p:nvGrpSpPr>
        <p:grpSpPr>
          <a:xfrm rot="-625890">
            <a:off x="342" y="-260895"/>
            <a:ext cx="1120539" cy="1136985"/>
            <a:chOff x="727288" y="3991176"/>
            <a:chExt cx="1219992" cy="1237898"/>
          </a:xfrm>
        </p:grpSpPr>
        <p:sp>
          <p:nvSpPr>
            <p:cNvPr id="832" name="Google Shape;832;p39"/>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9"/>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9"/>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9"/>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 name="Google Shape;836;p39"/>
          <p:cNvSpPr/>
          <p:nvPr/>
        </p:nvSpPr>
        <p:spPr>
          <a:xfrm>
            <a:off x="1106675" y="-241825"/>
            <a:ext cx="561557" cy="59488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 name="Google Shape;837;p39"/>
          <p:cNvGrpSpPr/>
          <p:nvPr/>
        </p:nvGrpSpPr>
        <p:grpSpPr>
          <a:xfrm rot="-742780">
            <a:off x="8273253" y="4497770"/>
            <a:ext cx="1035629" cy="687651"/>
            <a:chOff x="6571588" y="4504700"/>
            <a:chExt cx="1035575" cy="687615"/>
          </a:xfrm>
        </p:grpSpPr>
        <p:sp>
          <p:nvSpPr>
            <p:cNvPr id="838" name="Google Shape;838;p39"/>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9"/>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 name="Google Shape;840;p39"/>
          <p:cNvSpPr/>
          <p:nvPr/>
        </p:nvSpPr>
        <p:spPr>
          <a:xfrm>
            <a:off x="7967500" y="-684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 name="Google Shape;841;p39"/>
          <p:cNvGrpSpPr/>
          <p:nvPr/>
        </p:nvGrpSpPr>
        <p:grpSpPr>
          <a:xfrm>
            <a:off x="8664950" y="614425"/>
            <a:ext cx="252200" cy="279550"/>
            <a:chOff x="601188" y="4660625"/>
            <a:chExt cx="252200" cy="279550"/>
          </a:xfrm>
        </p:grpSpPr>
        <p:sp>
          <p:nvSpPr>
            <p:cNvPr id="842" name="Google Shape;842;p39"/>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9"/>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9"/>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9"/>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 name="Google Shape;846;p39"/>
          <p:cNvSpPr/>
          <p:nvPr/>
        </p:nvSpPr>
        <p:spPr>
          <a:xfrm rot="2513794">
            <a:off x="-147314" y="4447474"/>
            <a:ext cx="1118575" cy="312361"/>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9"/>
          <p:cNvSpPr/>
          <p:nvPr/>
        </p:nvSpPr>
        <p:spPr>
          <a:xfrm rot="1885555">
            <a:off x="26415" y="4853380"/>
            <a:ext cx="1118566"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9"/>
          <p:cNvSpPr txBox="1"/>
          <p:nvPr>
            <p:ph type="title"/>
          </p:nvPr>
        </p:nvSpPr>
        <p:spPr>
          <a:xfrm>
            <a:off x="774813"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49" name="Google Shape;849;p39"/>
          <p:cNvSpPr txBox="1"/>
          <p:nvPr>
            <p:ph idx="1" type="subTitle"/>
          </p:nvPr>
        </p:nvSpPr>
        <p:spPr>
          <a:xfrm>
            <a:off x="774813"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0" name="Google Shape;850;p39"/>
          <p:cNvSpPr txBox="1"/>
          <p:nvPr>
            <p:ph idx="2" type="title"/>
          </p:nvPr>
        </p:nvSpPr>
        <p:spPr>
          <a:xfrm>
            <a:off x="3474213"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1" name="Google Shape;851;p39"/>
          <p:cNvSpPr txBox="1"/>
          <p:nvPr>
            <p:ph idx="3" type="subTitle"/>
          </p:nvPr>
        </p:nvSpPr>
        <p:spPr>
          <a:xfrm>
            <a:off x="3474216"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2" name="Google Shape;852;p39"/>
          <p:cNvSpPr txBox="1"/>
          <p:nvPr>
            <p:ph idx="4" type="title"/>
          </p:nvPr>
        </p:nvSpPr>
        <p:spPr>
          <a:xfrm>
            <a:off x="774813"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3" name="Google Shape;853;p39"/>
          <p:cNvSpPr txBox="1"/>
          <p:nvPr>
            <p:ph idx="5" type="subTitle"/>
          </p:nvPr>
        </p:nvSpPr>
        <p:spPr>
          <a:xfrm>
            <a:off x="774813"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4" name="Google Shape;854;p39"/>
          <p:cNvSpPr txBox="1"/>
          <p:nvPr>
            <p:ph idx="6" type="title"/>
          </p:nvPr>
        </p:nvSpPr>
        <p:spPr>
          <a:xfrm>
            <a:off x="3474213"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5" name="Google Shape;855;p39"/>
          <p:cNvSpPr txBox="1"/>
          <p:nvPr>
            <p:ph idx="7" type="subTitle"/>
          </p:nvPr>
        </p:nvSpPr>
        <p:spPr>
          <a:xfrm>
            <a:off x="3474213"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6" name="Google Shape;856;p39"/>
          <p:cNvSpPr txBox="1"/>
          <p:nvPr>
            <p:ph idx="8" type="title"/>
          </p:nvPr>
        </p:nvSpPr>
        <p:spPr>
          <a:xfrm>
            <a:off x="6173488"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7" name="Google Shape;857;p39"/>
          <p:cNvSpPr txBox="1"/>
          <p:nvPr>
            <p:ph idx="9" type="subTitle"/>
          </p:nvPr>
        </p:nvSpPr>
        <p:spPr>
          <a:xfrm>
            <a:off x="6173489"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8" name="Google Shape;858;p39"/>
          <p:cNvSpPr txBox="1"/>
          <p:nvPr>
            <p:ph idx="13" type="title"/>
          </p:nvPr>
        </p:nvSpPr>
        <p:spPr>
          <a:xfrm>
            <a:off x="6173488"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9" name="Google Shape;859;p39"/>
          <p:cNvSpPr txBox="1"/>
          <p:nvPr>
            <p:ph idx="14" type="subTitle"/>
          </p:nvPr>
        </p:nvSpPr>
        <p:spPr>
          <a:xfrm>
            <a:off x="6173488"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60" name="Google Shape;860;p39"/>
          <p:cNvSpPr txBox="1"/>
          <p:nvPr>
            <p:ph idx="15"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BLANK_1_1_1_1_1_1">
    <p:spTree>
      <p:nvGrpSpPr>
        <p:cNvPr id="861" name="Shape 861"/>
        <p:cNvGrpSpPr/>
        <p:nvPr/>
      </p:nvGrpSpPr>
      <p:grpSpPr>
        <a:xfrm>
          <a:off x="0" y="0"/>
          <a:ext cx="0" cy="0"/>
          <a:chOff x="0" y="0"/>
          <a:chExt cx="0" cy="0"/>
        </a:xfrm>
      </p:grpSpPr>
      <p:grpSp>
        <p:nvGrpSpPr>
          <p:cNvPr id="862" name="Google Shape;862;p40"/>
          <p:cNvGrpSpPr/>
          <p:nvPr/>
        </p:nvGrpSpPr>
        <p:grpSpPr>
          <a:xfrm rot="-625890">
            <a:off x="342" y="-260895"/>
            <a:ext cx="1120539" cy="1136985"/>
            <a:chOff x="727288" y="3991176"/>
            <a:chExt cx="1219992" cy="1237898"/>
          </a:xfrm>
        </p:grpSpPr>
        <p:sp>
          <p:nvSpPr>
            <p:cNvPr id="863" name="Google Shape;863;p40"/>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0"/>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0"/>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0"/>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 name="Google Shape;867;p40"/>
          <p:cNvSpPr/>
          <p:nvPr/>
        </p:nvSpPr>
        <p:spPr>
          <a:xfrm>
            <a:off x="1106675" y="-241825"/>
            <a:ext cx="561557" cy="59488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40"/>
          <p:cNvGrpSpPr/>
          <p:nvPr/>
        </p:nvGrpSpPr>
        <p:grpSpPr>
          <a:xfrm rot="-742780">
            <a:off x="8273253" y="4497770"/>
            <a:ext cx="1035629" cy="687651"/>
            <a:chOff x="6571588" y="4504700"/>
            <a:chExt cx="1035575" cy="687615"/>
          </a:xfrm>
        </p:grpSpPr>
        <p:sp>
          <p:nvSpPr>
            <p:cNvPr id="869" name="Google Shape;869;p40"/>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0"/>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 name="Google Shape;871;p40"/>
          <p:cNvSpPr/>
          <p:nvPr/>
        </p:nvSpPr>
        <p:spPr>
          <a:xfrm>
            <a:off x="7967500" y="-684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 name="Google Shape;872;p40"/>
          <p:cNvGrpSpPr/>
          <p:nvPr/>
        </p:nvGrpSpPr>
        <p:grpSpPr>
          <a:xfrm>
            <a:off x="8664950" y="614425"/>
            <a:ext cx="252200" cy="279550"/>
            <a:chOff x="601188" y="4660625"/>
            <a:chExt cx="252200" cy="279550"/>
          </a:xfrm>
        </p:grpSpPr>
        <p:sp>
          <p:nvSpPr>
            <p:cNvPr id="873" name="Google Shape;873;p40"/>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0"/>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0"/>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0"/>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 name="Google Shape;877;p40"/>
          <p:cNvSpPr/>
          <p:nvPr/>
        </p:nvSpPr>
        <p:spPr>
          <a:xfrm rot="2513794">
            <a:off x="-147314" y="4447474"/>
            <a:ext cx="1118575" cy="312361"/>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0"/>
          <p:cNvSpPr/>
          <p:nvPr/>
        </p:nvSpPr>
        <p:spPr>
          <a:xfrm rot="1885555">
            <a:off x="26415" y="4853380"/>
            <a:ext cx="1118566"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0"/>
          <p:cNvSpPr txBox="1"/>
          <p:nvPr>
            <p:ph type="title"/>
          </p:nvPr>
        </p:nvSpPr>
        <p:spPr>
          <a:xfrm>
            <a:off x="2210729" y="1113503"/>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0" name="Google Shape;880;p40"/>
          <p:cNvSpPr txBox="1"/>
          <p:nvPr>
            <p:ph idx="1" type="subTitle"/>
          </p:nvPr>
        </p:nvSpPr>
        <p:spPr>
          <a:xfrm>
            <a:off x="2210729" y="1479203"/>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1" name="Google Shape;881;p40"/>
          <p:cNvSpPr txBox="1"/>
          <p:nvPr>
            <p:ph idx="2" type="title"/>
          </p:nvPr>
        </p:nvSpPr>
        <p:spPr>
          <a:xfrm>
            <a:off x="5590090" y="1113503"/>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2" name="Google Shape;882;p40"/>
          <p:cNvSpPr txBox="1"/>
          <p:nvPr>
            <p:ph idx="3" type="subTitle"/>
          </p:nvPr>
        </p:nvSpPr>
        <p:spPr>
          <a:xfrm>
            <a:off x="5590156" y="1479203"/>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3" name="Google Shape;883;p40"/>
          <p:cNvSpPr txBox="1"/>
          <p:nvPr>
            <p:ph idx="4" type="title"/>
          </p:nvPr>
        </p:nvSpPr>
        <p:spPr>
          <a:xfrm>
            <a:off x="2210729" y="2300768"/>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4" name="Google Shape;884;p40"/>
          <p:cNvSpPr txBox="1"/>
          <p:nvPr>
            <p:ph idx="5" type="subTitle"/>
          </p:nvPr>
        </p:nvSpPr>
        <p:spPr>
          <a:xfrm>
            <a:off x="2210729" y="2666465"/>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5" name="Google Shape;885;p40"/>
          <p:cNvSpPr txBox="1"/>
          <p:nvPr>
            <p:ph idx="6" type="title"/>
          </p:nvPr>
        </p:nvSpPr>
        <p:spPr>
          <a:xfrm>
            <a:off x="5590165" y="2300766"/>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6" name="Google Shape;886;p40"/>
          <p:cNvSpPr txBox="1"/>
          <p:nvPr>
            <p:ph idx="7" type="subTitle"/>
          </p:nvPr>
        </p:nvSpPr>
        <p:spPr>
          <a:xfrm>
            <a:off x="5590102" y="2666465"/>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7" name="Google Shape;887;p40"/>
          <p:cNvSpPr txBox="1"/>
          <p:nvPr>
            <p:ph idx="8" type="title"/>
          </p:nvPr>
        </p:nvSpPr>
        <p:spPr>
          <a:xfrm>
            <a:off x="2210729" y="3488032"/>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8" name="Google Shape;888;p40"/>
          <p:cNvSpPr txBox="1"/>
          <p:nvPr>
            <p:ph idx="9" type="subTitle"/>
          </p:nvPr>
        </p:nvSpPr>
        <p:spPr>
          <a:xfrm>
            <a:off x="2210729" y="3853732"/>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9" name="Google Shape;889;p40"/>
          <p:cNvSpPr txBox="1"/>
          <p:nvPr>
            <p:ph idx="13" type="title"/>
          </p:nvPr>
        </p:nvSpPr>
        <p:spPr>
          <a:xfrm>
            <a:off x="5590078" y="3488029"/>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90" name="Google Shape;890;p40"/>
          <p:cNvSpPr txBox="1"/>
          <p:nvPr>
            <p:ph idx="14" type="subTitle"/>
          </p:nvPr>
        </p:nvSpPr>
        <p:spPr>
          <a:xfrm>
            <a:off x="5590015" y="3853729"/>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91" name="Google Shape;891;p40"/>
          <p:cNvSpPr txBox="1"/>
          <p:nvPr>
            <p:ph idx="15"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
    <p:spTree>
      <p:nvGrpSpPr>
        <p:cNvPr id="892" name="Shape 892"/>
        <p:cNvGrpSpPr/>
        <p:nvPr/>
      </p:nvGrpSpPr>
      <p:grpSpPr>
        <a:xfrm>
          <a:off x="0" y="0"/>
          <a:ext cx="0" cy="0"/>
          <a:chOff x="0" y="0"/>
          <a:chExt cx="0" cy="0"/>
        </a:xfrm>
      </p:grpSpPr>
      <p:sp>
        <p:nvSpPr>
          <p:cNvPr id="893" name="Google Shape;893;p4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94" name="Google Shape;894;p41"/>
          <p:cNvSpPr/>
          <p:nvPr/>
        </p:nvSpPr>
        <p:spPr>
          <a:xfrm flipH="1">
            <a:off x="-258994" y="502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 name="Google Shape;895;p41"/>
          <p:cNvGrpSpPr/>
          <p:nvPr/>
        </p:nvGrpSpPr>
        <p:grpSpPr>
          <a:xfrm>
            <a:off x="98450" y="537972"/>
            <a:ext cx="572406" cy="682360"/>
            <a:chOff x="98450" y="537972"/>
            <a:chExt cx="572406" cy="682360"/>
          </a:xfrm>
        </p:grpSpPr>
        <p:sp>
          <p:nvSpPr>
            <p:cNvPr id="896" name="Google Shape;896;p41"/>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1"/>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 name="Google Shape;901;p41"/>
          <p:cNvSpPr/>
          <p:nvPr/>
        </p:nvSpPr>
        <p:spPr>
          <a:xfrm flipH="1" rot="10149192">
            <a:off x="8131019" y="-109399"/>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8688313" y="829868"/>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2164375" y="1543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rot="410715">
            <a:off x="8636638" y="4125607"/>
            <a:ext cx="219842" cy="39342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rot="-849671">
            <a:off x="7478316" y="141937"/>
            <a:ext cx="315649" cy="341642"/>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flipH="1" rot="-6330502">
            <a:off x="-561387" y="4359874"/>
            <a:ext cx="1118597" cy="312362"/>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flipH="1" rot="-5702344">
            <a:off x="-237920" y="4697201"/>
            <a:ext cx="1118615" cy="312366"/>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3886763" y="47395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4383638" y="4694988"/>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
    <p:spTree>
      <p:nvGrpSpPr>
        <p:cNvPr id="910" name="Shape 910"/>
        <p:cNvGrpSpPr/>
        <p:nvPr/>
      </p:nvGrpSpPr>
      <p:grpSpPr>
        <a:xfrm>
          <a:off x="0" y="0"/>
          <a:ext cx="0" cy="0"/>
          <a:chOff x="0" y="0"/>
          <a:chExt cx="0" cy="0"/>
        </a:xfrm>
      </p:grpSpPr>
      <p:sp>
        <p:nvSpPr>
          <p:cNvPr id="911" name="Google Shape;911;p4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912" name="Google Shape;912;p42"/>
          <p:cNvSpPr/>
          <p:nvPr/>
        </p:nvSpPr>
        <p:spPr>
          <a:xfrm rot="-5095815">
            <a:off x="-119530" y="4151239"/>
            <a:ext cx="1216491" cy="1121461"/>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2"/>
          <p:cNvSpPr/>
          <p:nvPr/>
        </p:nvSpPr>
        <p:spPr>
          <a:xfrm>
            <a:off x="8088650" y="44474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2"/>
          <p:cNvSpPr/>
          <p:nvPr/>
        </p:nvSpPr>
        <p:spPr>
          <a:xfrm flipH="1" rot="-5714785">
            <a:off x="8152725" y="-135450"/>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2"/>
          <p:cNvSpPr/>
          <p:nvPr/>
        </p:nvSpPr>
        <p:spPr>
          <a:xfrm flipH="1" rot="-4745172">
            <a:off x="8366558" y="-273499"/>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 name="Google Shape;916;p42"/>
          <p:cNvGrpSpPr/>
          <p:nvPr/>
        </p:nvGrpSpPr>
        <p:grpSpPr>
          <a:xfrm>
            <a:off x="268938" y="69772"/>
            <a:ext cx="572406" cy="682360"/>
            <a:chOff x="8446375" y="3346247"/>
            <a:chExt cx="572406" cy="682360"/>
          </a:xfrm>
        </p:grpSpPr>
        <p:sp>
          <p:nvSpPr>
            <p:cNvPr id="917" name="Google Shape;917;p42"/>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2"/>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2"/>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2"/>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2"/>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42"/>
          <p:cNvGrpSpPr/>
          <p:nvPr/>
        </p:nvGrpSpPr>
        <p:grpSpPr>
          <a:xfrm>
            <a:off x="80889" y="3742171"/>
            <a:ext cx="595931" cy="530198"/>
            <a:chOff x="7915789" y="108771"/>
            <a:chExt cx="595931" cy="530198"/>
          </a:xfrm>
        </p:grpSpPr>
        <p:sp>
          <p:nvSpPr>
            <p:cNvPr id="923" name="Google Shape;923;p42"/>
            <p:cNvSpPr/>
            <p:nvPr/>
          </p:nvSpPr>
          <p:spPr>
            <a:xfrm rot="1520042">
              <a:off x="8076449" y="166765"/>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2"/>
            <p:cNvSpPr/>
            <p:nvPr/>
          </p:nvSpPr>
          <p:spPr>
            <a:xfrm rot="1520042">
              <a:off x="7998035" y="142242"/>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 name="Google Shape;925;p42"/>
          <p:cNvSpPr/>
          <p:nvPr/>
        </p:nvSpPr>
        <p:spPr>
          <a:xfrm rot="-470258">
            <a:off x="8533600" y="457565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
    <p:spTree>
      <p:nvGrpSpPr>
        <p:cNvPr id="926" name="Shape 926"/>
        <p:cNvGrpSpPr/>
        <p:nvPr/>
      </p:nvGrpSpPr>
      <p:grpSpPr>
        <a:xfrm>
          <a:off x="0" y="0"/>
          <a:ext cx="0" cy="0"/>
          <a:chOff x="0" y="0"/>
          <a:chExt cx="0" cy="0"/>
        </a:xfrm>
      </p:grpSpPr>
      <p:sp>
        <p:nvSpPr>
          <p:cNvPr id="927" name="Google Shape;927;p4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928" name="Google Shape;928;p43"/>
          <p:cNvSpPr/>
          <p:nvPr/>
        </p:nvSpPr>
        <p:spPr>
          <a:xfrm rot="889759">
            <a:off x="7648293" y="-795808"/>
            <a:ext cx="1866274" cy="1551373"/>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3"/>
          <p:cNvSpPr/>
          <p:nvPr/>
        </p:nvSpPr>
        <p:spPr>
          <a:xfrm>
            <a:off x="8139895" y="419264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3"/>
          <p:cNvSpPr/>
          <p:nvPr/>
        </p:nvSpPr>
        <p:spPr>
          <a:xfrm rot="1579595">
            <a:off x="216948" y="14355"/>
            <a:ext cx="310695" cy="105098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 name="Google Shape;931;p43"/>
          <p:cNvGrpSpPr/>
          <p:nvPr/>
        </p:nvGrpSpPr>
        <p:grpSpPr>
          <a:xfrm>
            <a:off x="8178450" y="89522"/>
            <a:ext cx="572406" cy="682360"/>
            <a:chOff x="8178450" y="89522"/>
            <a:chExt cx="572406" cy="682360"/>
          </a:xfrm>
        </p:grpSpPr>
        <p:sp>
          <p:nvSpPr>
            <p:cNvPr id="932" name="Google Shape;932;p43"/>
            <p:cNvSpPr/>
            <p:nvPr/>
          </p:nvSpPr>
          <p:spPr>
            <a:xfrm>
              <a:off x="8324625" y="5808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3"/>
            <p:cNvSpPr/>
            <p:nvPr/>
          </p:nvSpPr>
          <p:spPr>
            <a:xfrm>
              <a:off x="8501702" y="4694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3"/>
            <p:cNvSpPr/>
            <p:nvPr/>
          </p:nvSpPr>
          <p:spPr>
            <a:xfrm>
              <a:off x="8357560" y="2738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3"/>
            <p:cNvSpPr/>
            <p:nvPr/>
          </p:nvSpPr>
          <p:spPr>
            <a:xfrm>
              <a:off x="8178450" y="3911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3"/>
            <p:cNvSpPr/>
            <p:nvPr/>
          </p:nvSpPr>
          <p:spPr>
            <a:xfrm>
              <a:off x="8584040" y="895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 name="Google Shape;937;p43"/>
          <p:cNvSpPr/>
          <p:nvPr/>
        </p:nvSpPr>
        <p:spPr>
          <a:xfrm rot="535568">
            <a:off x="8389291" y="4100132"/>
            <a:ext cx="251651" cy="428694"/>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3"/>
          <p:cNvSpPr/>
          <p:nvPr/>
        </p:nvSpPr>
        <p:spPr>
          <a:xfrm rot="1204829">
            <a:off x="-52255" y="-473928"/>
            <a:ext cx="417921" cy="1413700"/>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3"/>
          <p:cNvSpPr/>
          <p:nvPr/>
        </p:nvSpPr>
        <p:spPr>
          <a:xfrm>
            <a:off x="1061450" y="4532265"/>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43"/>
          <p:cNvGrpSpPr/>
          <p:nvPr/>
        </p:nvGrpSpPr>
        <p:grpSpPr>
          <a:xfrm>
            <a:off x="1985746" y="46069"/>
            <a:ext cx="420044" cy="373713"/>
            <a:chOff x="295547" y="4265442"/>
            <a:chExt cx="483086" cy="429802"/>
          </a:xfrm>
        </p:grpSpPr>
        <p:sp>
          <p:nvSpPr>
            <p:cNvPr id="941" name="Google Shape;941;p43"/>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3"/>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 name="Google Shape;943;p43"/>
          <p:cNvSpPr/>
          <p:nvPr/>
        </p:nvSpPr>
        <p:spPr>
          <a:xfrm flipH="1" rot="-31007">
            <a:off x="250301" y="4816747"/>
            <a:ext cx="376745" cy="382689"/>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3"/>
          <p:cNvSpPr/>
          <p:nvPr/>
        </p:nvSpPr>
        <p:spPr>
          <a:xfrm flipH="1" rot="-31007">
            <a:off x="-84679" y="4514243"/>
            <a:ext cx="1035617" cy="687643"/>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5">
    <p:spTree>
      <p:nvGrpSpPr>
        <p:cNvPr id="945" name="Shape 945"/>
        <p:cNvGrpSpPr/>
        <p:nvPr/>
      </p:nvGrpSpPr>
      <p:grpSpPr>
        <a:xfrm>
          <a:off x="0" y="0"/>
          <a:ext cx="0" cy="0"/>
          <a:chOff x="0" y="0"/>
          <a:chExt cx="0" cy="0"/>
        </a:xfrm>
      </p:grpSpPr>
      <p:grpSp>
        <p:nvGrpSpPr>
          <p:cNvPr id="946" name="Google Shape;946;p44"/>
          <p:cNvGrpSpPr/>
          <p:nvPr/>
        </p:nvGrpSpPr>
        <p:grpSpPr>
          <a:xfrm>
            <a:off x="993538" y="60549"/>
            <a:ext cx="538722" cy="479299"/>
            <a:chOff x="5927389" y="663096"/>
            <a:chExt cx="595931" cy="530198"/>
          </a:xfrm>
        </p:grpSpPr>
        <p:sp>
          <p:nvSpPr>
            <p:cNvPr id="947" name="Google Shape;947;p4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4"/>
          <p:cNvSpPr/>
          <p:nvPr/>
        </p:nvSpPr>
        <p:spPr>
          <a:xfrm rot="8586889">
            <a:off x="33663" y="1022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4"/>
          <p:cNvSpPr/>
          <p:nvPr/>
        </p:nvSpPr>
        <p:spPr>
          <a:xfrm flipH="1" rot="-4784350">
            <a:off x="8275484" y="-199297"/>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4"/>
          <p:cNvSpPr/>
          <p:nvPr/>
        </p:nvSpPr>
        <p:spPr>
          <a:xfrm flipH="1" rot="-3814725">
            <a:off x="8565319" y="-283460"/>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44"/>
          <p:cNvGrpSpPr/>
          <p:nvPr/>
        </p:nvGrpSpPr>
        <p:grpSpPr>
          <a:xfrm>
            <a:off x="8037812" y="4298785"/>
            <a:ext cx="1258993" cy="1313658"/>
            <a:chOff x="8085825" y="1477998"/>
            <a:chExt cx="1383661" cy="1443739"/>
          </a:xfrm>
        </p:grpSpPr>
        <p:sp>
          <p:nvSpPr>
            <p:cNvPr id="953" name="Google Shape;953;p44"/>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4"/>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4"/>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4"/>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 name="Google Shape;957;p44"/>
          <p:cNvSpPr/>
          <p:nvPr/>
        </p:nvSpPr>
        <p:spPr>
          <a:xfrm>
            <a:off x="1507725" y="4881250"/>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4"/>
          <p:cNvSpPr/>
          <p:nvPr/>
        </p:nvSpPr>
        <p:spPr>
          <a:xfrm rot="728967">
            <a:off x="8690892" y="3783596"/>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 name="Google Shape;959;p44"/>
          <p:cNvGrpSpPr/>
          <p:nvPr/>
        </p:nvGrpSpPr>
        <p:grpSpPr>
          <a:xfrm>
            <a:off x="85962" y="661922"/>
            <a:ext cx="334518" cy="370795"/>
            <a:chOff x="601188" y="4660625"/>
            <a:chExt cx="252200" cy="279550"/>
          </a:xfrm>
        </p:grpSpPr>
        <p:sp>
          <p:nvSpPr>
            <p:cNvPr id="960" name="Google Shape;960;p44"/>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4"/>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4"/>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4"/>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 name="Google Shape;964;p44"/>
          <p:cNvSpPr/>
          <p:nvPr/>
        </p:nvSpPr>
        <p:spPr>
          <a:xfrm rot="9150926">
            <a:off x="-172562" y="4378800"/>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5_1">
    <p:spTree>
      <p:nvGrpSpPr>
        <p:cNvPr id="966" name="Shape 966"/>
        <p:cNvGrpSpPr/>
        <p:nvPr/>
      </p:nvGrpSpPr>
      <p:grpSpPr>
        <a:xfrm>
          <a:off x="0" y="0"/>
          <a:ext cx="0" cy="0"/>
          <a:chOff x="0" y="0"/>
          <a:chExt cx="0" cy="0"/>
        </a:xfrm>
      </p:grpSpPr>
      <p:grpSp>
        <p:nvGrpSpPr>
          <p:cNvPr id="967" name="Google Shape;967;p45"/>
          <p:cNvGrpSpPr/>
          <p:nvPr/>
        </p:nvGrpSpPr>
        <p:grpSpPr>
          <a:xfrm>
            <a:off x="993538" y="60549"/>
            <a:ext cx="538722" cy="479299"/>
            <a:chOff x="5927389" y="663096"/>
            <a:chExt cx="595931" cy="530198"/>
          </a:xfrm>
        </p:grpSpPr>
        <p:sp>
          <p:nvSpPr>
            <p:cNvPr id="968" name="Google Shape;968;p4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 name="Google Shape;970;p45"/>
          <p:cNvSpPr/>
          <p:nvPr/>
        </p:nvSpPr>
        <p:spPr>
          <a:xfrm rot="8586889">
            <a:off x="33663" y="1022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5"/>
          <p:cNvSpPr/>
          <p:nvPr/>
        </p:nvSpPr>
        <p:spPr>
          <a:xfrm flipH="1" rot="-4784350">
            <a:off x="8275484" y="-199297"/>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flipH="1" rot="-3814725">
            <a:off x="8565319" y="-283460"/>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 name="Google Shape;973;p45"/>
          <p:cNvGrpSpPr/>
          <p:nvPr/>
        </p:nvGrpSpPr>
        <p:grpSpPr>
          <a:xfrm>
            <a:off x="8037812" y="4298785"/>
            <a:ext cx="1258993" cy="1313658"/>
            <a:chOff x="8085825" y="1477998"/>
            <a:chExt cx="1383661" cy="1443739"/>
          </a:xfrm>
        </p:grpSpPr>
        <p:sp>
          <p:nvSpPr>
            <p:cNvPr id="974" name="Google Shape;974;p45"/>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5"/>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5"/>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5"/>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 name="Google Shape;978;p45"/>
          <p:cNvSpPr/>
          <p:nvPr/>
        </p:nvSpPr>
        <p:spPr>
          <a:xfrm>
            <a:off x="1507725" y="4881250"/>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5"/>
          <p:cNvSpPr/>
          <p:nvPr/>
        </p:nvSpPr>
        <p:spPr>
          <a:xfrm rot="728967">
            <a:off x="8690892" y="3783596"/>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 name="Google Shape;980;p45"/>
          <p:cNvGrpSpPr/>
          <p:nvPr/>
        </p:nvGrpSpPr>
        <p:grpSpPr>
          <a:xfrm>
            <a:off x="85962" y="661922"/>
            <a:ext cx="334518" cy="370795"/>
            <a:chOff x="601188" y="4660625"/>
            <a:chExt cx="252200" cy="279550"/>
          </a:xfrm>
        </p:grpSpPr>
        <p:sp>
          <p:nvSpPr>
            <p:cNvPr id="981" name="Google Shape;981;p45"/>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5"/>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5"/>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5"/>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 name="Google Shape;985;p45"/>
          <p:cNvSpPr/>
          <p:nvPr/>
        </p:nvSpPr>
        <p:spPr>
          <a:xfrm rot="9150926">
            <a:off x="-172562" y="4378800"/>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5_1_1">
    <p:spTree>
      <p:nvGrpSpPr>
        <p:cNvPr id="987" name="Shape 987"/>
        <p:cNvGrpSpPr/>
        <p:nvPr/>
      </p:nvGrpSpPr>
      <p:grpSpPr>
        <a:xfrm>
          <a:off x="0" y="0"/>
          <a:ext cx="0" cy="0"/>
          <a:chOff x="0" y="0"/>
          <a:chExt cx="0" cy="0"/>
        </a:xfrm>
      </p:grpSpPr>
      <p:grpSp>
        <p:nvGrpSpPr>
          <p:cNvPr id="988" name="Google Shape;988;p46"/>
          <p:cNvGrpSpPr/>
          <p:nvPr/>
        </p:nvGrpSpPr>
        <p:grpSpPr>
          <a:xfrm>
            <a:off x="8459438" y="3765774"/>
            <a:ext cx="538722" cy="479299"/>
            <a:chOff x="5927389" y="663096"/>
            <a:chExt cx="595931" cy="530198"/>
          </a:xfrm>
        </p:grpSpPr>
        <p:sp>
          <p:nvSpPr>
            <p:cNvPr id="989" name="Google Shape;989;p46"/>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 name="Google Shape;991;p46"/>
          <p:cNvSpPr/>
          <p:nvPr/>
        </p:nvSpPr>
        <p:spPr>
          <a:xfrm rot="8586889">
            <a:off x="8646913" y="456197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flipH="1" rot="-4784350">
            <a:off x="-97066" y="4109178"/>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flipH="1" rot="-3814725">
            <a:off x="-219219" y="3653915"/>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 name="Google Shape;994;p46"/>
          <p:cNvGrpSpPr/>
          <p:nvPr/>
        </p:nvGrpSpPr>
        <p:grpSpPr>
          <a:xfrm>
            <a:off x="7927062" y="105210"/>
            <a:ext cx="1258993" cy="1313658"/>
            <a:chOff x="8085825" y="1477998"/>
            <a:chExt cx="1383661" cy="1443739"/>
          </a:xfrm>
        </p:grpSpPr>
        <p:sp>
          <p:nvSpPr>
            <p:cNvPr id="995" name="Google Shape;995;p46"/>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6"/>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 name="Google Shape;999;p46"/>
          <p:cNvSpPr/>
          <p:nvPr/>
        </p:nvSpPr>
        <p:spPr>
          <a:xfrm>
            <a:off x="138050" y="3462025"/>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6"/>
          <p:cNvSpPr/>
          <p:nvPr/>
        </p:nvSpPr>
        <p:spPr>
          <a:xfrm rot="728967">
            <a:off x="186504" y="764171"/>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 name="Google Shape;1001;p46"/>
          <p:cNvGrpSpPr/>
          <p:nvPr/>
        </p:nvGrpSpPr>
        <p:grpSpPr>
          <a:xfrm>
            <a:off x="8096262" y="4719572"/>
            <a:ext cx="334518" cy="370795"/>
            <a:chOff x="601188" y="4660625"/>
            <a:chExt cx="252200" cy="279550"/>
          </a:xfrm>
        </p:grpSpPr>
        <p:sp>
          <p:nvSpPr>
            <p:cNvPr id="1002" name="Google Shape;1002;p46"/>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 name="Google Shape;1006;p46"/>
          <p:cNvSpPr/>
          <p:nvPr/>
        </p:nvSpPr>
        <p:spPr>
          <a:xfrm rot="9150926">
            <a:off x="-753587" y="-321475"/>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186513" y="15302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a:off x="8690450" y="16387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4">
    <p:spTree>
      <p:nvGrpSpPr>
        <p:cNvPr id="1010" name="Shape 1010"/>
        <p:cNvGrpSpPr/>
        <p:nvPr/>
      </p:nvGrpSpPr>
      <p:grpSpPr>
        <a:xfrm>
          <a:off x="0" y="0"/>
          <a:ext cx="0" cy="0"/>
          <a:chOff x="0" y="0"/>
          <a:chExt cx="0" cy="0"/>
        </a:xfrm>
      </p:grpSpPr>
      <p:sp>
        <p:nvSpPr>
          <p:cNvPr id="1011" name="Google Shape;1011;p47"/>
          <p:cNvSpPr txBox="1"/>
          <p:nvPr>
            <p:ph type="title"/>
          </p:nvPr>
        </p:nvSpPr>
        <p:spPr>
          <a:xfrm>
            <a:off x="1177525" y="2254475"/>
            <a:ext cx="3038400" cy="736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12" name="Google Shape;1012;p47"/>
          <p:cNvSpPr txBox="1"/>
          <p:nvPr>
            <p:ph hasCustomPrompt="1" idx="2" type="title"/>
          </p:nvPr>
        </p:nvSpPr>
        <p:spPr>
          <a:xfrm>
            <a:off x="2933800" y="1441588"/>
            <a:ext cx="1282200" cy="736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13" name="Google Shape;1013;p47"/>
          <p:cNvSpPr txBox="1"/>
          <p:nvPr>
            <p:ph idx="1" type="subTitle"/>
          </p:nvPr>
        </p:nvSpPr>
        <p:spPr>
          <a:xfrm>
            <a:off x="1310875" y="2977800"/>
            <a:ext cx="2905200" cy="7965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14" name="Google Shape;1014;p47"/>
          <p:cNvSpPr/>
          <p:nvPr/>
        </p:nvSpPr>
        <p:spPr>
          <a:xfrm rot="1387360">
            <a:off x="394822" y="-166864"/>
            <a:ext cx="1367918" cy="1261004"/>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 name="Google Shape;1015;p47"/>
          <p:cNvGrpSpPr/>
          <p:nvPr/>
        </p:nvGrpSpPr>
        <p:grpSpPr>
          <a:xfrm>
            <a:off x="5962643" y="166090"/>
            <a:ext cx="538883" cy="479444"/>
            <a:chOff x="295547" y="4265442"/>
            <a:chExt cx="483086" cy="429802"/>
          </a:xfrm>
        </p:grpSpPr>
        <p:sp>
          <p:nvSpPr>
            <p:cNvPr id="1016" name="Google Shape;1016;p47"/>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 name="Google Shape;1018;p47"/>
          <p:cNvSpPr/>
          <p:nvPr/>
        </p:nvSpPr>
        <p:spPr>
          <a:xfrm rot="-8138675">
            <a:off x="-116380" y="3953042"/>
            <a:ext cx="1690664" cy="1405394"/>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 name="Google Shape;1019;p47"/>
          <p:cNvGrpSpPr/>
          <p:nvPr/>
        </p:nvGrpSpPr>
        <p:grpSpPr>
          <a:xfrm rot="3550193">
            <a:off x="1338367" y="4262180"/>
            <a:ext cx="572412" cy="682367"/>
            <a:chOff x="8446375" y="3346247"/>
            <a:chExt cx="572406" cy="682360"/>
          </a:xfrm>
        </p:grpSpPr>
        <p:sp>
          <p:nvSpPr>
            <p:cNvPr id="1020" name="Google Shape;1020;p47"/>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 name="Google Shape;1025;p47"/>
          <p:cNvSpPr/>
          <p:nvPr/>
        </p:nvSpPr>
        <p:spPr>
          <a:xfrm>
            <a:off x="8247375" y="443475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8536500" y="39972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445225" y="1749365"/>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_1">
    <p:spTree>
      <p:nvGrpSpPr>
        <p:cNvPr id="1028" name="Shape 1028"/>
        <p:cNvGrpSpPr/>
        <p:nvPr/>
      </p:nvGrpSpPr>
      <p:grpSpPr>
        <a:xfrm>
          <a:off x="0" y="0"/>
          <a:ext cx="0" cy="0"/>
          <a:chOff x="0" y="0"/>
          <a:chExt cx="0" cy="0"/>
        </a:xfrm>
      </p:grpSpPr>
      <p:sp>
        <p:nvSpPr>
          <p:cNvPr id="1029" name="Google Shape;1029;p48"/>
          <p:cNvSpPr txBox="1"/>
          <p:nvPr>
            <p:ph type="title"/>
          </p:nvPr>
        </p:nvSpPr>
        <p:spPr>
          <a:xfrm>
            <a:off x="1956600" y="1247934"/>
            <a:ext cx="52308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30" name="Google Shape;1030;p48"/>
          <p:cNvSpPr txBox="1"/>
          <p:nvPr>
            <p:ph hasCustomPrompt="1" idx="2" type="title"/>
          </p:nvPr>
        </p:nvSpPr>
        <p:spPr>
          <a:xfrm>
            <a:off x="3930900" y="539850"/>
            <a:ext cx="1282200" cy="666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31" name="Google Shape;1031;p48"/>
          <p:cNvSpPr txBox="1"/>
          <p:nvPr>
            <p:ph idx="1" type="subTitle"/>
          </p:nvPr>
        </p:nvSpPr>
        <p:spPr>
          <a:xfrm>
            <a:off x="2441700" y="2008420"/>
            <a:ext cx="4260600" cy="40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32" name="Google Shape;1032;p48"/>
          <p:cNvSpPr/>
          <p:nvPr/>
        </p:nvSpPr>
        <p:spPr>
          <a:xfrm rot="-1281874">
            <a:off x="7922161" y="158312"/>
            <a:ext cx="1118600" cy="312363"/>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rot="-1910206">
            <a:off x="8386109" y="214592"/>
            <a:ext cx="1118643"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rot="6701473">
            <a:off x="-622398" y="1423041"/>
            <a:ext cx="1560601" cy="1297277"/>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 name="Google Shape;1035;p48"/>
          <p:cNvGrpSpPr/>
          <p:nvPr/>
        </p:nvGrpSpPr>
        <p:grpSpPr>
          <a:xfrm>
            <a:off x="448352" y="2060238"/>
            <a:ext cx="315649" cy="349878"/>
            <a:chOff x="4846427" y="-66500"/>
            <a:chExt cx="315649" cy="349878"/>
          </a:xfrm>
        </p:grpSpPr>
        <p:sp>
          <p:nvSpPr>
            <p:cNvPr id="1036" name="Google Shape;1036;p48"/>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8"/>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8"/>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8"/>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 name="Google Shape;1040;p48"/>
          <p:cNvSpPr/>
          <p:nvPr/>
        </p:nvSpPr>
        <p:spPr>
          <a:xfrm>
            <a:off x="496925" y="411040"/>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8"/>
          <p:cNvSpPr/>
          <p:nvPr/>
        </p:nvSpPr>
        <p:spPr>
          <a:xfrm rot="210338">
            <a:off x="8812687" y="2371970"/>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8"/>
          <p:cNvSpPr/>
          <p:nvPr/>
        </p:nvSpPr>
        <p:spPr>
          <a:xfrm rot="-10198699">
            <a:off x="1610366" y="-332559"/>
            <a:ext cx="1894964" cy="1037618"/>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8"/>
          <p:cNvSpPr/>
          <p:nvPr/>
        </p:nvSpPr>
        <p:spPr>
          <a:xfrm>
            <a:off x="8846525" y="28905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4_1_1">
    <p:spTree>
      <p:nvGrpSpPr>
        <p:cNvPr id="1044" name="Shape 1044"/>
        <p:cNvGrpSpPr/>
        <p:nvPr/>
      </p:nvGrpSpPr>
      <p:grpSpPr>
        <a:xfrm>
          <a:off x="0" y="0"/>
          <a:ext cx="0" cy="0"/>
          <a:chOff x="0" y="0"/>
          <a:chExt cx="0" cy="0"/>
        </a:xfrm>
      </p:grpSpPr>
      <p:sp>
        <p:nvSpPr>
          <p:cNvPr id="1045" name="Google Shape;1045;p49"/>
          <p:cNvSpPr/>
          <p:nvPr/>
        </p:nvSpPr>
        <p:spPr>
          <a:xfrm flipH="1" rot="-5641596">
            <a:off x="425340" y="4118328"/>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9"/>
          <p:cNvSpPr/>
          <p:nvPr/>
        </p:nvSpPr>
        <p:spPr>
          <a:xfrm flipH="1" rot="-4974102">
            <a:off x="479070" y="427105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9"/>
          <p:cNvSpPr/>
          <p:nvPr/>
        </p:nvSpPr>
        <p:spPr>
          <a:xfrm>
            <a:off x="8698200" y="42399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9"/>
          <p:cNvSpPr/>
          <p:nvPr/>
        </p:nvSpPr>
        <p:spPr>
          <a:xfrm rot="210338">
            <a:off x="478000" y="3038245"/>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9"/>
          <p:cNvSpPr/>
          <p:nvPr/>
        </p:nvSpPr>
        <p:spPr>
          <a:xfrm rot="8586811">
            <a:off x="8201025" y="4449835"/>
            <a:ext cx="480614" cy="72884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9"/>
          <p:cNvSpPr txBox="1"/>
          <p:nvPr>
            <p:ph type="title"/>
          </p:nvPr>
        </p:nvSpPr>
        <p:spPr>
          <a:xfrm>
            <a:off x="3042450" y="3538775"/>
            <a:ext cx="3059100" cy="54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51" name="Google Shape;1051;p49"/>
          <p:cNvSpPr txBox="1"/>
          <p:nvPr>
            <p:ph hasCustomPrompt="1" idx="2" type="title"/>
          </p:nvPr>
        </p:nvSpPr>
        <p:spPr>
          <a:xfrm>
            <a:off x="3930900" y="2708404"/>
            <a:ext cx="12822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52" name="Google Shape;1052;p49"/>
          <p:cNvSpPr txBox="1"/>
          <p:nvPr>
            <p:ph idx="1" type="subTitle"/>
          </p:nvPr>
        </p:nvSpPr>
        <p:spPr>
          <a:xfrm>
            <a:off x="2441700" y="4128642"/>
            <a:ext cx="4260600" cy="477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53" name="Google Shape;1053;p49"/>
          <p:cNvSpPr/>
          <p:nvPr/>
        </p:nvSpPr>
        <p:spPr>
          <a:xfrm rot="8749359">
            <a:off x="8311248" y="278408"/>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 name="Google Shape;1054;p49"/>
          <p:cNvGrpSpPr/>
          <p:nvPr/>
        </p:nvGrpSpPr>
        <p:grpSpPr>
          <a:xfrm>
            <a:off x="8597352" y="1552012"/>
            <a:ext cx="315649" cy="349878"/>
            <a:chOff x="4846427" y="-66500"/>
            <a:chExt cx="315649" cy="349878"/>
          </a:xfrm>
        </p:grpSpPr>
        <p:sp>
          <p:nvSpPr>
            <p:cNvPr id="1055" name="Google Shape;1055;p4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 name="Google Shape;1059;p49"/>
          <p:cNvSpPr/>
          <p:nvPr/>
        </p:nvSpPr>
        <p:spPr>
          <a:xfrm rot="-1842127">
            <a:off x="-617496" y="-91035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4_1_1_1">
    <p:bg>
      <p:bgPr>
        <a:solidFill>
          <a:schemeClr val="accent4"/>
        </a:solidFill>
      </p:bgPr>
    </p:bg>
    <p:spTree>
      <p:nvGrpSpPr>
        <p:cNvPr id="1060" name="Shape 1060"/>
        <p:cNvGrpSpPr/>
        <p:nvPr/>
      </p:nvGrpSpPr>
      <p:grpSpPr>
        <a:xfrm>
          <a:off x="0" y="0"/>
          <a:ext cx="0" cy="0"/>
          <a:chOff x="0" y="0"/>
          <a:chExt cx="0" cy="0"/>
        </a:xfrm>
      </p:grpSpPr>
      <p:pic>
        <p:nvPicPr>
          <p:cNvPr id="1061" name="Google Shape;1061;p50"/>
          <p:cNvPicPr preferRelativeResize="0"/>
          <p:nvPr/>
        </p:nvPicPr>
        <p:blipFill rotWithShape="1">
          <a:blip r:embed="rId2">
            <a:alphaModFix amt="17000"/>
          </a:blip>
          <a:srcRect b="0" l="0" r="0" t="0"/>
          <a:stretch/>
        </p:blipFill>
        <p:spPr>
          <a:xfrm>
            <a:off x="0" y="0"/>
            <a:ext cx="9144003" cy="5143501"/>
          </a:xfrm>
          <a:prstGeom prst="rect">
            <a:avLst/>
          </a:prstGeom>
          <a:noFill/>
          <a:ln>
            <a:noFill/>
          </a:ln>
        </p:spPr>
      </p:pic>
      <p:sp>
        <p:nvSpPr>
          <p:cNvPr id="1062" name="Google Shape;1062;p50"/>
          <p:cNvSpPr/>
          <p:nvPr/>
        </p:nvSpPr>
        <p:spPr>
          <a:xfrm flipH="1" rot="-5641596">
            <a:off x="8852427" y="3927828"/>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flipH="1" rot="-4974102">
            <a:off x="8718195" y="438535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8852275" y="1430476"/>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rot="210338">
            <a:off x="478000" y="3038245"/>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rot="8586811">
            <a:off x="8782050" y="2050335"/>
            <a:ext cx="480614" cy="72884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txBox="1"/>
          <p:nvPr>
            <p:ph type="title"/>
          </p:nvPr>
        </p:nvSpPr>
        <p:spPr>
          <a:xfrm>
            <a:off x="2373750" y="2661833"/>
            <a:ext cx="4396500" cy="54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68" name="Google Shape;1068;p50"/>
          <p:cNvSpPr txBox="1"/>
          <p:nvPr>
            <p:ph hasCustomPrompt="1" idx="2" type="title"/>
          </p:nvPr>
        </p:nvSpPr>
        <p:spPr>
          <a:xfrm>
            <a:off x="3930900" y="1679062"/>
            <a:ext cx="12822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69" name="Google Shape;1069;p50"/>
          <p:cNvSpPr txBox="1"/>
          <p:nvPr>
            <p:ph idx="1" type="subTitle"/>
          </p:nvPr>
        </p:nvSpPr>
        <p:spPr>
          <a:xfrm>
            <a:off x="2372850" y="3251700"/>
            <a:ext cx="4398300" cy="477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70" name="Google Shape;1070;p50"/>
          <p:cNvSpPr/>
          <p:nvPr/>
        </p:nvSpPr>
        <p:spPr>
          <a:xfrm rot="8749359">
            <a:off x="-406652" y="-321667"/>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 name="Google Shape;1071;p50"/>
          <p:cNvGrpSpPr/>
          <p:nvPr/>
        </p:nvGrpSpPr>
        <p:grpSpPr>
          <a:xfrm>
            <a:off x="-146598" y="1430463"/>
            <a:ext cx="315649" cy="349878"/>
            <a:chOff x="4846427" y="-66500"/>
            <a:chExt cx="315649" cy="349878"/>
          </a:xfrm>
        </p:grpSpPr>
        <p:sp>
          <p:nvSpPr>
            <p:cNvPr id="1072" name="Google Shape;1072;p50"/>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0"/>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 name="Google Shape;1076;p50"/>
          <p:cNvSpPr/>
          <p:nvPr/>
        </p:nvSpPr>
        <p:spPr>
          <a:xfrm rot="-1842127">
            <a:off x="8187654" y="-54840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rot="-1842127">
            <a:off x="-817521" y="4165943"/>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accent2"/>
        </a:solidFill>
      </p:bgPr>
    </p:bg>
    <p:spTree>
      <p:nvGrpSpPr>
        <p:cNvPr id="1078" name="Shape 1078"/>
        <p:cNvGrpSpPr/>
        <p:nvPr/>
      </p:nvGrpSpPr>
      <p:grpSpPr>
        <a:xfrm>
          <a:off x="0" y="0"/>
          <a:ext cx="0" cy="0"/>
          <a:chOff x="0" y="0"/>
          <a:chExt cx="0" cy="0"/>
        </a:xfrm>
      </p:grpSpPr>
      <p:sp>
        <p:nvSpPr>
          <p:cNvPr id="1079" name="Google Shape;1079;p51"/>
          <p:cNvSpPr txBox="1"/>
          <p:nvPr>
            <p:ph type="ctrTitle"/>
          </p:nvPr>
        </p:nvSpPr>
        <p:spPr>
          <a:xfrm>
            <a:off x="4661600" y="627175"/>
            <a:ext cx="3755100" cy="1042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6500">
                <a:solidFill>
                  <a:schemeClr val="lt1"/>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80" name="Google Shape;1080;p51"/>
          <p:cNvSpPr txBox="1"/>
          <p:nvPr>
            <p:ph idx="1" type="subTitle"/>
          </p:nvPr>
        </p:nvSpPr>
        <p:spPr>
          <a:xfrm>
            <a:off x="4661600" y="1731250"/>
            <a:ext cx="3755100" cy="923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1" name="Google Shape;1081;p51"/>
          <p:cNvSpPr txBox="1"/>
          <p:nvPr/>
        </p:nvSpPr>
        <p:spPr>
          <a:xfrm>
            <a:off x="4731275" y="3297050"/>
            <a:ext cx="3674400" cy="834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2"/>
                </a:solidFill>
                <a:latin typeface="Lato"/>
                <a:ea typeface="Lato"/>
                <a:cs typeface="Lato"/>
                <a:sym typeface="Lato"/>
              </a:rPr>
              <a:t>CREDITS: This presentation template was created by Slidesgo, and includes icons by Flaticon, and infographics &amp; images by Freepik</a:t>
            </a:r>
            <a:endParaRPr sz="1200">
              <a:solidFill>
                <a:schemeClr val="dk2"/>
              </a:solidFill>
              <a:latin typeface="Lato"/>
              <a:ea typeface="Lato"/>
              <a:cs typeface="Lato"/>
              <a:sym typeface="Lato"/>
            </a:endParaRPr>
          </a:p>
        </p:txBody>
      </p:sp>
      <p:sp>
        <p:nvSpPr>
          <p:cNvPr id="1082" name="Google Shape;1082;p51"/>
          <p:cNvSpPr/>
          <p:nvPr/>
        </p:nvSpPr>
        <p:spPr>
          <a:xfrm flipH="1" rot="9434923">
            <a:off x="-124062" y="-69001"/>
            <a:ext cx="1420942" cy="104442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1"/>
          <p:cNvSpPr/>
          <p:nvPr/>
        </p:nvSpPr>
        <p:spPr>
          <a:xfrm rot="5211650">
            <a:off x="8385027" y="4217534"/>
            <a:ext cx="373550" cy="1285465"/>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1"/>
          <p:cNvSpPr/>
          <p:nvPr/>
        </p:nvSpPr>
        <p:spPr>
          <a:xfrm>
            <a:off x="-74150" y="769356"/>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1"/>
          <p:cNvSpPr/>
          <p:nvPr/>
        </p:nvSpPr>
        <p:spPr>
          <a:xfrm rot="-466267">
            <a:off x="7124893" y="-285466"/>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 name="Google Shape;1086;p51"/>
          <p:cNvGrpSpPr/>
          <p:nvPr/>
        </p:nvGrpSpPr>
        <p:grpSpPr>
          <a:xfrm rot="-9849415">
            <a:off x="8485764" y="-73594"/>
            <a:ext cx="1270582" cy="1053607"/>
            <a:chOff x="-142022" y="90588"/>
            <a:chExt cx="1270599" cy="1053621"/>
          </a:xfrm>
        </p:grpSpPr>
        <p:sp>
          <p:nvSpPr>
            <p:cNvPr id="1087" name="Google Shape;1087;p51"/>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1"/>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1"/>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1"/>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1"/>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1"/>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1"/>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1"/>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1"/>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1"/>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51"/>
          <p:cNvSpPr/>
          <p:nvPr/>
        </p:nvSpPr>
        <p:spPr>
          <a:xfrm rot="4290012">
            <a:off x="8385032" y="4477303"/>
            <a:ext cx="373541" cy="1285434"/>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 name="Google Shape;1102;p51"/>
          <p:cNvGrpSpPr/>
          <p:nvPr/>
        </p:nvGrpSpPr>
        <p:grpSpPr>
          <a:xfrm>
            <a:off x="69402" y="4738963"/>
            <a:ext cx="315649" cy="349878"/>
            <a:chOff x="4846427" y="-66500"/>
            <a:chExt cx="315649" cy="349878"/>
          </a:xfrm>
        </p:grpSpPr>
        <p:sp>
          <p:nvSpPr>
            <p:cNvPr id="1103" name="Google Shape;1103;p51"/>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1"/>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1"/>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107" name="Shape 1107"/>
        <p:cNvGrpSpPr/>
        <p:nvPr/>
      </p:nvGrpSpPr>
      <p:grpSpPr>
        <a:xfrm>
          <a:off x="0" y="0"/>
          <a:ext cx="0" cy="0"/>
          <a:chOff x="0" y="0"/>
          <a:chExt cx="0" cy="0"/>
        </a:xfrm>
      </p:grpSpPr>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3">
    <p:spTree>
      <p:nvGrpSpPr>
        <p:cNvPr id="1108" name="Shape 1108"/>
        <p:cNvGrpSpPr/>
        <p:nvPr/>
      </p:nvGrpSpPr>
      <p:grpSpPr>
        <a:xfrm>
          <a:off x="0" y="0"/>
          <a:ext cx="0" cy="0"/>
          <a:chOff x="0" y="0"/>
          <a:chExt cx="0" cy="0"/>
        </a:xfrm>
      </p:grpSpPr>
      <p:sp>
        <p:nvSpPr>
          <p:cNvPr id="1109" name="Google Shape;1109;p53"/>
          <p:cNvSpPr/>
          <p:nvPr/>
        </p:nvSpPr>
        <p:spPr>
          <a:xfrm>
            <a:off x="247700" y="36652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 name="Google Shape;1111;p53"/>
          <p:cNvGrpSpPr/>
          <p:nvPr/>
        </p:nvGrpSpPr>
        <p:grpSpPr>
          <a:xfrm>
            <a:off x="8166051" y="-75350"/>
            <a:ext cx="817916" cy="860208"/>
            <a:chOff x="8166051" y="-75350"/>
            <a:chExt cx="817916" cy="860208"/>
          </a:xfrm>
        </p:grpSpPr>
        <p:sp>
          <p:nvSpPr>
            <p:cNvPr id="1112" name="Google Shape;1112;p53"/>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3"/>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 name="Google Shape;1115;p53"/>
          <p:cNvSpPr/>
          <p:nvPr/>
        </p:nvSpPr>
        <p:spPr>
          <a:xfrm rot="7589800">
            <a:off x="73851" y="4029016"/>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 name="Google Shape;1116;p53"/>
          <p:cNvGrpSpPr/>
          <p:nvPr/>
        </p:nvGrpSpPr>
        <p:grpSpPr>
          <a:xfrm>
            <a:off x="601188" y="4660625"/>
            <a:ext cx="252200" cy="279550"/>
            <a:chOff x="601188" y="4660625"/>
            <a:chExt cx="252200" cy="279550"/>
          </a:xfrm>
        </p:grpSpPr>
        <p:sp>
          <p:nvSpPr>
            <p:cNvPr id="1117" name="Google Shape;1117;p53"/>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3"/>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 name="Google Shape;1121;p53"/>
          <p:cNvSpPr/>
          <p:nvPr/>
        </p:nvSpPr>
        <p:spPr>
          <a:xfrm>
            <a:off x="7852913" y="406350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rot="-767104">
            <a:off x="-163503" y="-490454"/>
            <a:ext cx="1866306" cy="155140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3"/>
          <p:cNvSpPr/>
          <p:nvPr/>
        </p:nvSpPr>
        <p:spPr>
          <a:xfrm rot="448387">
            <a:off x="8368575" y="407932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3"/>
          <p:cNvSpPr/>
          <p:nvPr/>
        </p:nvSpPr>
        <p:spPr>
          <a:xfrm rot="831327">
            <a:off x="270368" y="974629"/>
            <a:ext cx="219837" cy="393416"/>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a:off x="1379388" y="255888"/>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2">
    <p:spTree>
      <p:nvGrpSpPr>
        <p:cNvPr id="1126" name="Shape 1126"/>
        <p:cNvGrpSpPr/>
        <p:nvPr/>
      </p:nvGrpSpPr>
      <p:grpSpPr>
        <a:xfrm>
          <a:off x="0" y="0"/>
          <a:ext cx="0" cy="0"/>
          <a:chOff x="0" y="0"/>
          <a:chExt cx="0" cy="0"/>
        </a:xfrm>
      </p:grpSpPr>
      <p:grpSp>
        <p:nvGrpSpPr>
          <p:cNvPr id="1127" name="Google Shape;1127;p54"/>
          <p:cNvGrpSpPr/>
          <p:nvPr/>
        </p:nvGrpSpPr>
        <p:grpSpPr>
          <a:xfrm flipH="1">
            <a:off x="-55863" y="4082535"/>
            <a:ext cx="1258993" cy="1313658"/>
            <a:chOff x="8085825" y="1477998"/>
            <a:chExt cx="1383661" cy="1443739"/>
          </a:xfrm>
        </p:grpSpPr>
        <p:sp>
          <p:nvSpPr>
            <p:cNvPr id="1128" name="Google Shape;1128;p54"/>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4"/>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4"/>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4"/>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 name="Google Shape;1132;p54"/>
          <p:cNvSpPr/>
          <p:nvPr/>
        </p:nvSpPr>
        <p:spPr>
          <a:xfrm rot="-8317524">
            <a:off x="-49803" y="-151808"/>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7483525" y="-407243"/>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 name="Google Shape;1134;p54"/>
          <p:cNvGrpSpPr/>
          <p:nvPr/>
        </p:nvGrpSpPr>
        <p:grpSpPr>
          <a:xfrm rot="-5400000">
            <a:off x="-26172" y="108496"/>
            <a:ext cx="1270599" cy="1053621"/>
            <a:chOff x="-142022" y="90588"/>
            <a:chExt cx="1270599" cy="1053621"/>
          </a:xfrm>
        </p:grpSpPr>
        <p:sp>
          <p:nvSpPr>
            <p:cNvPr id="1135" name="Google Shape;1135;p54"/>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4"/>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 name="Google Shape;1149;p54"/>
          <p:cNvSpPr/>
          <p:nvPr/>
        </p:nvSpPr>
        <p:spPr>
          <a:xfrm rot="-1095766">
            <a:off x="319644" y="1388632"/>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 name="Google Shape;1150;p54"/>
          <p:cNvGrpSpPr/>
          <p:nvPr/>
        </p:nvGrpSpPr>
        <p:grpSpPr>
          <a:xfrm>
            <a:off x="8500263" y="742199"/>
            <a:ext cx="538722" cy="479299"/>
            <a:chOff x="5927389" y="663096"/>
            <a:chExt cx="595931" cy="530198"/>
          </a:xfrm>
        </p:grpSpPr>
        <p:sp>
          <p:nvSpPr>
            <p:cNvPr id="1151" name="Google Shape;1151;p5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 name="Google Shape;1153;p54"/>
          <p:cNvSpPr/>
          <p:nvPr/>
        </p:nvSpPr>
        <p:spPr>
          <a:xfrm>
            <a:off x="137317" y="3866400"/>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flipH="1" rot="-5714785">
            <a:off x="8194575" y="4258475"/>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flipH="1" rot="-4745172">
            <a:off x="8408408" y="4120426"/>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2_1">
    <p:bg>
      <p:bgPr>
        <a:solidFill>
          <a:schemeClr val="accent4"/>
        </a:solidFill>
      </p:bgPr>
    </p:bg>
    <p:spTree>
      <p:nvGrpSpPr>
        <p:cNvPr id="1156" name="Shape 1156"/>
        <p:cNvGrpSpPr/>
        <p:nvPr/>
      </p:nvGrpSpPr>
      <p:grpSpPr>
        <a:xfrm>
          <a:off x="0" y="0"/>
          <a:ext cx="0" cy="0"/>
          <a:chOff x="0" y="0"/>
          <a:chExt cx="0" cy="0"/>
        </a:xfrm>
      </p:grpSpPr>
      <p:grpSp>
        <p:nvGrpSpPr>
          <p:cNvPr id="1157" name="Google Shape;1157;p55"/>
          <p:cNvGrpSpPr/>
          <p:nvPr/>
        </p:nvGrpSpPr>
        <p:grpSpPr>
          <a:xfrm>
            <a:off x="7785137" y="4082535"/>
            <a:ext cx="1258993" cy="1313658"/>
            <a:chOff x="8085825" y="1477998"/>
            <a:chExt cx="1383661" cy="1443739"/>
          </a:xfrm>
        </p:grpSpPr>
        <p:sp>
          <p:nvSpPr>
            <p:cNvPr id="1158" name="Google Shape;1158;p55"/>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55"/>
          <p:cNvSpPr/>
          <p:nvPr/>
        </p:nvSpPr>
        <p:spPr>
          <a:xfrm flipH="1" rot="8317524">
            <a:off x="8209642" y="-151808"/>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flipH="1">
            <a:off x="-361612" y="-407243"/>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 name="Google Shape;1164;p55"/>
          <p:cNvGrpSpPr/>
          <p:nvPr/>
        </p:nvGrpSpPr>
        <p:grpSpPr>
          <a:xfrm flipH="1" rot="5400000">
            <a:off x="7743839" y="108496"/>
            <a:ext cx="1270599" cy="1053621"/>
            <a:chOff x="-142022" y="90588"/>
            <a:chExt cx="1270599" cy="1053621"/>
          </a:xfrm>
        </p:grpSpPr>
        <p:sp>
          <p:nvSpPr>
            <p:cNvPr id="1165" name="Google Shape;1165;p55"/>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 name="Google Shape;1179;p55"/>
          <p:cNvSpPr/>
          <p:nvPr/>
        </p:nvSpPr>
        <p:spPr>
          <a:xfrm flipH="1" rot="1095766">
            <a:off x="8352990" y="1388632"/>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 name="Google Shape;1180;p55"/>
          <p:cNvGrpSpPr/>
          <p:nvPr/>
        </p:nvGrpSpPr>
        <p:grpSpPr>
          <a:xfrm flipH="1">
            <a:off x="-50718" y="742199"/>
            <a:ext cx="538722" cy="479299"/>
            <a:chOff x="5927389" y="663096"/>
            <a:chExt cx="595931" cy="530198"/>
          </a:xfrm>
        </p:grpSpPr>
        <p:sp>
          <p:nvSpPr>
            <p:cNvPr id="1181" name="Google Shape;1181;p5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 name="Google Shape;1183;p55"/>
          <p:cNvSpPr/>
          <p:nvPr/>
        </p:nvSpPr>
        <p:spPr>
          <a:xfrm flipH="1">
            <a:off x="8396768" y="3866400"/>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rot="5714785">
            <a:off x="420106" y="4258475"/>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rot="4745172">
            <a:off x="269134" y="4120426"/>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12_1_1">
    <p:bg>
      <p:bgPr>
        <a:solidFill>
          <a:schemeClr val="accent2"/>
        </a:solidFill>
      </p:bgPr>
    </p:bg>
    <p:spTree>
      <p:nvGrpSpPr>
        <p:cNvPr id="1186" name="Shape 1186"/>
        <p:cNvGrpSpPr/>
        <p:nvPr/>
      </p:nvGrpSpPr>
      <p:grpSpPr>
        <a:xfrm>
          <a:off x="0" y="0"/>
          <a:ext cx="0" cy="0"/>
          <a:chOff x="0" y="0"/>
          <a:chExt cx="0" cy="0"/>
        </a:xfrm>
      </p:grpSpPr>
      <p:grpSp>
        <p:nvGrpSpPr>
          <p:cNvPr id="1187" name="Google Shape;1187;p56"/>
          <p:cNvGrpSpPr/>
          <p:nvPr/>
        </p:nvGrpSpPr>
        <p:grpSpPr>
          <a:xfrm flipH="1" rot="10800000">
            <a:off x="7785137" y="-407243"/>
            <a:ext cx="1258993" cy="1313658"/>
            <a:chOff x="8085825" y="1477998"/>
            <a:chExt cx="1383661" cy="1443739"/>
          </a:xfrm>
        </p:grpSpPr>
        <p:sp>
          <p:nvSpPr>
            <p:cNvPr id="1188" name="Google Shape;1188;p56"/>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6"/>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6"/>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6"/>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 name="Google Shape;1192;p56"/>
          <p:cNvSpPr/>
          <p:nvPr/>
        </p:nvSpPr>
        <p:spPr>
          <a:xfrm rot="2482476">
            <a:off x="8209642" y="3884457"/>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6"/>
          <p:cNvSpPr/>
          <p:nvPr/>
        </p:nvSpPr>
        <p:spPr>
          <a:xfrm rot="10800000">
            <a:off x="-361612" y="3844754"/>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56"/>
          <p:cNvGrpSpPr/>
          <p:nvPr/>
        </p:nvGrpSpPr>
        <p:grpSpPr>
          <a:xfrm rot="5400000">
            <a:off x="7743839" y="3826833"/>
            <a:ext cx="1270599" cy="1053621"/>
            <a:chOff x="-142022" y="90588"/>
            <a:chExt cx="1270599" cy="1053621"/>
          </a:xfrm>
        </p:grpSpPr>
        <p:sp>
          <p:nvSpPr>
            <p:cNvPr id="1195" name="Google Shape;1195;p56"/>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6"/>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6"/>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6"/>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6"/>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6"/>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6"/>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6"/>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6"/>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6"/>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6"/>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6"/>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 name="Google Shape;1209;p56"/>
          <p:cNvSpPr/>
          <p:nvPr/>
        </p:nvSpPr>
        <p:spPr>
          <a:xfrm rot="9704234">
            <a:off x="8352990" y="3258693"/>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 name="Google Shape;1210;p56"/>
          <p:cNvGrpSpPr/>
          <p:nvPr/>
        </p:nvGrpSpPr>
        <p:grpSpPr>
          <a:xfrm rot="10800000">
            <a:off x="-50718" y="3767452"/>
            <a:ext cx="538722" cy="479299"/>
            <a:chOff x="5927389" y="663096"/>
            <a:chExt cx="595931" cy="530198"/>
          </a:xfrm>
        </p:grpSpPr>
        <p:sp>
          <p:nvSpPr>
            <p:cNvPr id="1211" name="Google Shape;1211;p56"/>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6"/>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 name="Google Shape;1213;p56"/>
          <p:cNvSpPr/>
          <p:nvPr/>
        </p:nvSpPr>
        <p:spPr>
          <a:xfrm rot="10800000">
            <a:off x="8396768" y="643252"/>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6"/>
          <p:cNvSpPr/>
          <p:nvPr/>
        </p:nvSpPr>
        <p:spPr>
          <a:xfrm flipH="1" rot="5085215">
            <a:off x="420106" y="-555111"/>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6"/>
          <p:cNvSpPr/>
          <p:nvPr/>
        </p:nvSpPr>
        <p:spPr>
          <a:xfrm flipH="1" rot="6054828">
            <a:off x="269134" y="-182564"/>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39.xml"/><Relationship Id="rId42" Type="http://schemas.openxmlformats.org/officeDocument/2006/relationships/slideLayout" Target="../slideLayouts/slideLayout41.xml"/><Relationship Id="rId41" Type="http://schemas.openxmlformats.org/officeDocument/2006/relationships/slideLayout" Target="../slideLayouts/slideLayout40.xml"/><Relationship Id="rId44" Type="http://schemas.openxmlformats.org/officeDocument/2006/relationships/slideLayout" Target="../slideLayouts/slideLayout43.xml"/><Relationship Id="rId43" Type="http://schemas.openxmlformats.org/officeDocument/2006/relationships/slideLayout" Target="../slideLayouts/slideLayout42.xml"/><Relationship Id="rId46" Type="http://schemas.openxmlformats.org/officeDocument/2006/relationships/slideLayout" Target="../slideLayouts/slideLayout45.xml"/><Relationship Id="rId45" Type="http://schemas.openxmlformats.org/officeDocument/2006/relationships/slideLayout" Target="../slideLayouts/slideLayout44.xml"/><Relationship Id="rId1" Type="http://schemas.openxmlformats.org/officeDocument/2006/relationships/image" Target="../media/image1.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48" Type="http://schemas.openxmlformats.org/officeDocument/2006/relationships/slideLayout" Target="../slideLayouts/slideLayout47.xml"/><Relationship Id="rId47" Type="http://schemas.openxmlformats.org/officeDocument/2006/relationships/slideLayout" Target="../slideLayouts/slideLayout46.xml"/><Relationship Id="rId49" Type="http://schemas.openxmlformats.org/officeDocument/2006/relationships/slideLayout" Target="../slideLayouts/slideLayout48.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33" Type="http://schemas.openxmlformats.org/officeDocument/2006/relationships/slideLayout" Target="../slideLayouts/slideLayout32.xml"/><Relationship Id="rId32" Type="http://schemas.openxmlformats.org/officeDocument/2006/relationships/slideLayout" Target="../slideLayouts/slideLayout31.xml"/><Relationship Id="rId35" Type="http://schemas.openxmlformats.org/officeDocument/2006/relationships/slideLayout" Target="../slideLayouts/slideLayout34.xml"/><Relationship Id="rId34" Type="http://schemas.openxmlformats.org/officeDocument/2006/relationships/slideLayout" Target="../slideLayouts/slideLayout33.xml"/><Relationship Id="rId37" Type="http://schemas.openxmlformats.org/officeDocument/2006/relationships/slideLayout" Target="../slideLayouts/slideLayout36.xml"/><Relationship Id="rId36" Type="http://schemas.openxmlformats.org/officeDocument/2006/relationships/slideLayout" Target="../slideLayouts/slideLayout35.xml"/><Relationship Id="rId39" Type="http://schemas.openxmlformats.org/officeDocument/2006/relationships/slideLayout" Target="../slideLayouts/slideLayout38.xml"/><Relationship Id="rId38" Type="http://schemas.openxmlformats.org/officeDocument/2006/relationships/slideLayout" Target="../slideLayouts/slideLayout37.xml"/><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29" Type="http://schemas.openxmlformats.org/officeDocument/2006/relationships/slideLayout" Target="../slideLayouts/slideLayout28.xml"/><Relationship Id="rId51" Type="http://schemas.openxmlformats.org/officeDocument/2006/relationships/slideLayout" Target="../slideLayouts/slideLayout50.xml"/><Relationship Id="rId50" Type="http://schemas.openxmlformats.org/officeDocument/2006/relationships/slideLayout" Target="../slideLayouts/slideLayout49.xml"/><Relationship Id="rId53" Type="http://schemas.openxmlformats.org/officeDocument/2006/relationships/slideLayout" Target="../slideLayouts/slideLayout52.xml"/><Relationship Id="rId52" Type="http://schemas.openxmlformats.org/officeDocument/2006/relationships/slideLayout" Target="../slideLayouts/slideLayout51.xml"/><Relationship Id="rId11" Type="http://schemas.openxmlformats.org/officeDocument/2006/relationships/slideLayout" Target="../slideLayouts/slideLayout10.xml"/><Relationship Id="rId55" Type="http://schemas.openxmlformats.org/officeDocument/2006/relationships/slideLayout" Target="../slideLayouts/slideLayout54.xml"/><Relationship Id="rId10" Type="http://schemas.openxmlformats.org/officeDocument/2006/relationships/slideLayout" Target="../slideLayouts/slideLayout9.xml"/><Relationship Id="rId54" Type="http://schemas.openxmlformats.org/officeDocument/2006/relationships/slideLayout" Target="../slideLayouts/slideLayout53.xml"/><Relationship Id="rId13" Type="http://schemas.openxmlformats.org/officeDocument/2006/relationships/slideLayout" Target="../slideLayouts/slideLayout12.xml"/><Relationship Id="rId57" Type="http://schemas.openxmlformats.org/officeDocument/2006/relationships/theme" Target="../theme/theme2.xml"/><Relationship Id="rId12" Type="http://schemas.openxmlformats.org/officeDocument/2006/relationships/slideLayout" Target="../slideLayouts/slideLayout11.xml"/><Relationship Id="rId56" Type="http://schemas.openxmlformats.org/officeDocument/2006/relationships/slideLayout" Target="../slideLayouts/slideLayout55.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pic>
        <p:nvPicPr>
          <p:cNvPr id="6" name="Google Shape;6;p1"/>
          <p:cNvPicPr preferRelativeResize="0"/>
          <p:nvPr/>
        </p:nvPicPr>
        <p:blipFill rotWithShape="1">
          <a:blip r:embed="rId1">
            <a:alphaModFix/>
          </a:blip>
          <a:srcRect b="0" l="0" r="0" t="0"/>
          <a:stretch/>
        </p:blipFill>
        <p:spPr>
          <a:xfrm>
            <a:off x="0" y="0"/>
            <a:ext cx="9144003" cy="5143501"/>
          </a:xfrm>
          <a:prstGeom prst="rect">
            <a:avLst/>
          </a:prstGeom>
          <a:noFill/>
          <a:ln>
            <a:noFill/>
          </a:ln>
        </p:spPr>
      </p:pic>
      <p:sp>
        <p:nvSpPr>
          <p:cNvPr id="7" name="Google Shape;7;p1"/>
          <p:cNvSpPr txBox="1"/>
          <p:nvPr>
            <p:ph type="title"/>
          </p:nvPr>
        </p:nvSpPr>
        <p:spPr>
          <a:xfrm>
            <a:off x="727350" y="539850"/>
            <a:ext cx="7689300" cy="4629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1pPr>
            <a:lvl2pPr lvl="1"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2pPr>
            <a:lvl3pPr lvl="2"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3pPr>
            <a:lvl4pPr lvl="3"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4pPr>
            <a:lvl5pPr lvl="4"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5pPr>
            <a:lvl6pPr lvl="5"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6pPr>
            <a:lvl7pPr lvl="6"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7pPr>
            <a:lvl8pPr lvl="7"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8pPr>
            <a:lvl9pPr lvl="8"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9pPr>
          </a:lstStyle>
          <a:p/>
        </p:txBody>
      </p:sp>
      <p:sp>
        <p:nvSpPr>
          <p:cNvPr id="8" name="Google Shape;8;p1"/>
          <p:cNvSpPr txBox="1"/>
          <p:nvPr>
            <p:ph idx="1" type="body"/>
          </p:nvPr>
        </p:nvSpPr>
        <p:spPr>
          <a:xfrm>
            <a:off x="727300" y="1440276"/>
            <a:ext cx="7689300" cy="3163500"/>
          </a:xfrm>
          <a:prstGeom prst="rect">
            <a:avLst/>
          </a:prstGeom>
          <a:noFill/>
          <a:ln>
            <a:noFill/>
          </a:ln>
        </p:spPr>
        <p:txBody>
          <a:bodyPr anchorCtr="0" anchor="ctr"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Lato"/>
              <a:buChar char="●"/>
              <a:defRPr>
                <a:solidFill>
                  <a:schemeClr val="dk2"/>
                </a:solidFill>
                <a:latin typeface="Lato"/>
                <a:ea typeface="Lato"/>
                <a:cs typeface="Lato"/>
                <a:sym typeface="Lato"/>
              </a:defRPr>
            </a:lvl1pPr>
            <a:lvl2pPr indent="-317500" lvl="1" marL="9144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2pPr>
            <a:lvl3pPr indent="-317500" lvl="2" marL="13716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3pPr>
            <a:lvl4pPr indent="-317500" lvl="3" marL="18288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4pPr>
            <a:lvl5pPr indent="-317500" lvl="4" marL="22860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5pPr>
            <a:lvl6pPr indent="-317500" lvl="5" marL="27432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6pPr>
            <a:lvl7pPr indent="-317500" lvl="6" marL="32004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7pPr>
            <a:lvl8pPr indent="-317500" lvl="7" marL="36576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8pPr>
            <a:lvl9pPr indent="-317500" lvl="8" marL="4114800">
              <a:lnSpc>
                <a:spcPct val="100000"/>
              </a:lnSpc>
              <a:spcBef>
                <a:spcPts val="1600"/>
              </a:spcBef>
              <a:spcAft>
                <a:spcPts val="1600"/>
              </a:spcAft>
              <a:buClr>
                <a:schemeClr val="dk2"/>
              </a:buClr>
              <a:buSzPts val="1400"/>
              <a:buFont typeface="Lato"/>
              <a:buChar char="■"/>
              <a:defRPr>
                <a:solidFill>
                  <a:schemeClr val="dk2"/>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 id="2147483680" r:id="rId34"/>
    <p:sldLayoutId id="2147483681" r:id="rId35"/>
    <p:sldLayoutId id="2147483682" r:id="rId36"/>
    <p:sldLayoutId id="2147483683" r:id="rId37"/>
    <p:sldLayoutId id="2147483684" r:id="rId38"/>
    <p:sldLayoutId id="2147483685" r:id="rId39"/>
    <p:sldLayoutId id="2147483686" r:id="rId40"/>
    <p:sldLayoutId id="2147483687" r:id="rId41"/>
    <p:sldLayoutId id="2147483688" r:id="rId42"/>
    <p:sldLayoutId id="2147483689" r:id="rId43"/>
    <p:sldLayoutId id="2147483690" r:id="rId44"/>
    <p:sldLayoutId id="2147483691" r:id="rId45"/>
    <p:sldLayoutId id="2147483692" r:id="rId46"/>
    <p:sldLayoutId id="2147483693" r:id="rId47"/>
    <p:sldLayoutId id="2147483694" r:id="rId48"/>
    <p:sldLayoutId id="2147483695" r:id="rId49"/>
    <p:sldLayoutId id="2147483696" r:id="rId50"/>
    <p:sldLayoutId id="2147483697" r:id="rId51"/>
    <p:sldLayoutId id="2147483698" r:id="rId52"/>
    <p:sldLayoutId id="2147483699" r:id="rId53"/>
    <p:sldLayoutId id="2147483700" r:id="rId54"/>
    <p:sldLayoutId id="2147483701" r:id="rId55"/>
    <p:sldLayoutId id="2147483702" r:id="rId5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2.xml"/><Relationship Id="rId3" Type="http://schemas.openxmlformats.org/officeDocument/2006/relationships/image" Target="../media/image5.jpg"/><Relationship Id="rId4" Type="http://schemas.openxmlformats.org/officeDocument/2006/relationships/image" Target="../media/image2.jpg"/><Relationship Id="rId5" Type="http://schemas.openxmlformats.org/officeDocument/2006/relationships/image" Target="../media/image4.png"/><Relationship Id="rId6" Type="http://schemas.openxmlformats.org/officeDocument/2006/relationships/image" Target="../media/image27.jpg"/><Relationship Id="rId7" Type="http://schemas.openxmlformats.org/officeDocument/2006/relationships/image" Target="../media/image9.jpg"/><Relationship Id="rId8" Type="http://schemas.openxmlformats.org/officeDocument/2006/relationships/image" Target="../media/image3.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xml"/><Relationship Id="rId3" Type="http://schemas.openxmlformats.org/officeDocument/2006/relationships/image" Target="../media/image32.png"/><Relationship Id="rId4" Type="http://schemas.openxmlformats.org/officeDocument/2006/relationships/image" Target="../media/image6.png"/><Relationship Id="rId5" Type="http://schemas.openxmlformats.org/officeDocument/2006/relationships/hyperlink" Target="https://youtu.be/qxDAlLkUHrQ" TargetMode="Externa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xml"/><Relationship Id="rId3" Type="http://schemas.openxmlformats.org/officeDocument/2006/relationships/image" Target="../media/image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16.xml"/><Relationship Id="rId3" Type="http://schemas.openxmlformats.org/officeDocument/2006/relationships/comments" Target="../comments/commen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17.xml"/><Relationship Id="rId3" Type="http://schemas.openxmlformats.org/officeDocument/2006/relationships/image" Target="../media/image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18.xml"/><Relationship Id="rId3" Type="http://schemas.openxmlformats.org/officeDocument/2006/relationships/image" Target="../media/image10.png"/><Relationship Id="rId4" Type="http://schemas.openxmlformats.org/officeDocument/2006/relationships/image" Target="../media/image2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26.png"/><Relationship Id="rId4" Type="http://schemas.openxmlformats.org/officeDocument/2006/relationships/image" Target="../media/image28.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image" Target="../media/image16.png"/><Relationship Id="rId4" Type="http://schemas.openxmlformats.org/officeDocument/2006/relationships/image" Target="../media/image24.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image" Target="../media/image11.png"/><Relationship Id="rId4" Type="http://schemas.openxmlformats.org/officeDocument/2006/relationships/image" Target="../media/image1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image" Target="../media/image18.png"/><Relationship Id="rId4" Type="http://schemas.openxmlformats.org/officeDocument/2006/relationships/image" Target="../media/image1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image" Target="../media/image21.png"/><Relationship Id="rId4" Type="http://schemas.openxmlformats.org/officeDocument/2006/relationships/image" Target="../media/image14.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25.png"/><Relationship Id="rId4" Type="http://schemas.openxmlformats.org/officeDocument/2006/relationships/image" Target="../media/image29.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22.png"/><Relationship Id="rId4" Type="http://schemas.openxmlformats.org/officeDocument/2006/relationships/image" Target="../media/image30.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26.xml"/><Relationship Id="rId3" Type="http://schemas.openxmlformats.org/officeDocument/2006/relationships/hyperlink" Target="https://www.figma.com/file/Bqlh4s4MbvqadWrl9AHLp3/Copy-of-Emily's?type=design&amp;node-id=473-2276&amp;mode=design&amp;t=EJXHUrw6hxbGnwmx-0"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 Id="rId3" Type="http://schemas.openxmlformats.org/officeDocument/2006/relationships/image" Target="../media/image31.png"/><Relationship Id="rId4" Type="http://schemas.openxmlformats.org/officeDocument/2006/relationships/image" Target="../media/image15.png"/><Relationship Id="rId5" Type="http://schemas.openxmlformats.org/officeDocument/2006/relationships/image" Target="../media/image23.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 Id="rId3" Type="http://schemas.openxmlformats.org/officeDocument/2006/relationships/image" Target="../media/image6.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 Id="rId3" Type="http://schemas.openxmlformats.org/officeDocument/2006/relationships/image" Target="../media/image19.png"/><Relationship Id="rId4" Type="http://schemas.openxmlformats.org/officeDocument/2006/relationships/image" Target="../media/image6.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 Id="rId3" Type="http://schemas.openxmlformats.org/officeDocument/2006/relationships/image" Target="../media/image19.png"/><Relationship Id="rId4" Type="http://schemas.openxmlformats.org/officeDocument/2006/relationships/image" Target="../media/image6.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hyperlink" Target="http://drive.google.com/file/d/1z5nn7fEXSZrzGn0XajB41lVEIcNN2TQa/view" TargetMode="External"/><Relationship Id="rId4" Type="http://schemas.openxmlformats.org/officeDocument/2006/relationships/image" Target="../media/image17.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 Id="rId3" Type="http://schemas.openxmlformats.org/officeDocument/2006/relationships/image" Target="../media/image19.png"/><Relationship Id="rId4" Type="http://schemas.openxmlformats.org/officeDocument/2006/relationships/image" Target="../media/image6.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9" name="Shape 1219"/>
        <p:cNvGrpSpPr/>
        <p:nvPr/>
      </p:nvGrpSpPr>
      <p:grpSpPr>
        <a:xfrm>
          <a:off x="0" y="0"/>
          <a:ext cx="0" cy="0"/>
          <a:chOff x="0" y="0"/>
          <a:chExt cx="0" cy="0"/>
        </a:xfrm>
      </p:grpSpPr>
      <p:sp>
        <p:nvSpPr>
          <p:cNvPr id="1220" name="Google Shape;1220;p57"/>
          <p:cNvSpPr/>
          <p:nvPr/>
        </p:nvSpPr>
        <p:spPr>
          <a:xfrm rot="6328274">
            <a:off x="5781860" y="3629937"/>
            <a:ext cx="594279" cy="97379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7"/>
          <p:cNvSpPr txBox="1"/>
          <p:nvPr>
            <p:ph idx="1" type="subTitle"/>
          </p:nvPr>
        </p:nvSpPr>
        <p:spPr>
          <a:xfrm>
            <a:off x="2355800" y="3028725"/>
            <a:ext cx="4110900" cy="70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Interactive High-Fi Prototyping</a:t>
            </a:r>
            <a:endParaRPr/>
          </a:p>
        </p:txBody>
      </p:sp>
      <p:sp>
        <p:nvSpPr>
          <p:cNvPr id="1222" name="Google Shape;1222;p57"/>
          <p:cNvSpPr txBox="1"/>
          <p:nvPr>
            <p:ph type="ctrTitle"/>
          </p:nvPr>
        </p:nvSpPr>
        <p:spPr>
          <a:xfrm>
            <a:off x="1770163" y="1365150"/>
            <a:ext cx="5603700" cy="194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400"/>
              <a:t>keynotes</a:t>
            </a:r>
            <a:endParaRPr sz="6400"/>
          </a:p>
        </p:txBody>
      </p:sp>
      <p:sp>
        <p:nvSpPr>
          <p:cNvPr id="1223" name="Google Shape;1223;p57"/>
          <p:cNvSpPr txBox="1"/>
          <p:nvPr>
            <p:ph idx="1" type="subTitle"/>
          </p:nvPr>
        </p:nvSpPr>
        <p:spPr>
          <a:xfrm>
            <a:off x="5609625" y="539850"/>
            <a:ext cx="2654700" cy="38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n" sz="1900">
                <a:latin typeface="Poppins"/>
                <a:ea typeface="Poppins"/>
                <a:cs typeface="Poppins"/>
                <a:sym typeface="Poppins"/>
              </a:rPr>
              <a:t>CS 147</a:t>
            </a:r>
            <a:endParaRPr b="1" sz="1900">
              <a:latin typeface="Poppins"/>
              <a:ea typeface="Poppins"/>
              <a:cs typeface="Poppins"/>
              <a:sym typeface="Poppins"/>
            </a:endParaRPr>
          </a:p>
        </p:txBody>
      </p:sp>
      <p:grpSp>
        <p:nvGrpSpPr>
          <p:cNvPr id="1224" name="Google Shape;1224;p57"/>
          <p:cNvGrpSpPr/>
          <p:nvPr/>
        </p:nvGrpSpPr>
        <p:grpSpPr>
          <a:xfrm>
            <a:off x="1101247" y="2741467"/>
            <a:ext cx="483086" cy="429802"/>
            <a:chOff x="1101247" y="2686592"/>
            <a:chExt cx="483086" cy="429802"/>
          </a:xfrm>
        </p:grpSpPr>
        <p:sp>
          <p:nvSpPr>
            <p:cNvPr id="1225" name="Google Shape;1225;p5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 name="Google Shape;1227;p57"/>
          <p:cNvSpPr/>
          <p:nvPr/>
        </p:nvSpPr>
        <p:spPr>
          <a:xfrm>
            <a:off x="4383650" y="5740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7"/>
          <p:cNvSpPr/>
          <p:nvPr/>
        </p:nvSpPr>
        <p:spPr>
          <a:xfrm rot="-492499">
            <a:off x="2535160" y="3997410"/>
            <a:ext cx="219844" cy="393429"/>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7"/>
          <p:cNvSpPr/>
          <p:nvPr/>
        </p:nvSpPr>
        <p:spPr>
          <a:xfrm rot="448387">
            <a:off x="7375575" y="293944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7"/>
          <p:cNvSpPr/>
          <p:nvPr/>
        </p:nvSpPr>
        <p:spPr>
          <a:xfrm>
            <a:off x="7951500" y="42016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7"/>
          <p:cNvSpPr/>
          <p:nvPr/>
        </p:nvSpPr>
        <p:spPr>
          <a:xfrm rot="1800062">
            <a:off x="3809214" y="3878368"/>
            <a:ext cx="348558" cy="91023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5" name="Shape 1235"/>
        <p:cNvGrpSpPr/>
        <p:nvPr/>
      </p:nvGrpSpPr>
      <p:grpSpPr>
        <a:xfrm>
          <a:off x="0" y="0"/>
          <a:ext cx="0" cy="0"/>
          <a:chOff x="0" y="0"/>
          <a:chExt cx="0" cy="0"/>
        </a:xfrm>
      </p:grpSpPr>
      <p:pic>
        <p:nvPicPr>
          <p:cNvPr id="1236" name="Google Shape;1236;p58"/>
          <p:cNvPicPr preferRelativeResize="0"/>
          <p:nvPr/>
        </p:nvPicPr>
        <p:blipFill rotWithShape="1">
          <a:blip r:embed="rId3">
            <a:alphaModFix/>
          </a:blip>
          <a:srcRect b="18649" l="14131" r="14566" t="11473"/>
          <a:stretch/>
        </p:blipFill>
        <p:spPr>
          <a:xfrm>
            <a:off x="6851475" y="1613450"/>
            <a:ext cx="1579299" cy="1547851"/>
          </a:xfrm>
          <a:prstGeom prst="rect">
            <a:avLst/>
          </a:prstGeom>
          <a:noFill/>
          <a:ln>
            <a:noFill/>
          </a:ln>
        </p:spPr>
      </p:pic>
      <p:pic>
        <p:nvPicPr>
          <p:cNvPr id="1237" name="Google Shape;1237;p58"/>
          <p:cNvPicPr preferRelativeResize="0"/>
          <p:nvPr/>
        </p:nvPicPr>
        <p:blipFill rotWithShape="1">
          <a:blip r:embed="rId4">
            <a:alphaModFix/>
          </a:blip>
          <a:srcRect b="0" l="0" r="0" t="0"/>
          <a:stretch/>
        </p:blipFill>
        <p:spPr>
          <a:xfrm>
            <a:off x="4806221" y="1649272"/>
            <a:ext cx="1460525" cy="1460525"/>
          </a:xfrm>
          <a:prstGeom prst="rect">
            <a:avLst/>
          </a:prstGeom>
          <a:noFill/>
          <a:ln>
            <a:noFill/>
          </a:ln>
        </p:spPr>
      </p:pic>
      <p:pic>
        <p:nvPicPr>
          <p:cNvPr id="1238" name="Google Shape;1238;p58"/>
          <p:cNvPicPr preferRelativeResize="0"/>
          <p:nvPr/>
        </p:nvPicPr>
        <p:blipFill rotWithShape="1">
          <a:blip r:embed="rId5">
            <a:alphaModFix/>
          </a:blip>
          <a:srcRect b="5365" l="-131" r="6181" t="0"/>
          <a:stretch/>
        </p:blipFill>
        <p:spPr>
          <a:xfrm>
            <a:off x="4630437" y="1367425"/>
            <a:ext cx="1812577" cy="1760698"/>
          </a:xfrm>
          <a:prstGeom prst="rect">
            <a:avLst/>
          </a:prstGeom>
          <a:noFill/>
          <a:ln>
            <a:noFill/>
          </a:ln>
        </p:spPr>
      </p:pic>
      <p:pic>
        <p:nvPicPr>
          <p:cNvPr id="1239" name="Google Shape;1239;p58"/>
          <p:cNvPicPr preferRelativeResize="0"/>
          <p:nvPr/>
        </p:nvPicPr>
        <p:blipFill rotWithShape="1">
          <a:blip r:embed="rId6">
            <a:alphaModFix/>
          </a:blip>
          <a:srcRect b="24692" l="0" r="0" t="2979"/>
          <a:stretch/>
        </p:blipFill>
        <p:spPr>
          <a:xfrm>
            <a:off x="2831212" y="1676030"/>
            <a:ext cx="1390287" cy="1406996"/>
          </a:xfrm>
          <a:prstGeom prst="rect">
            <a:avLst/>
          </a:prstGeom>
          <a:noFill/>
          <a:ln>
            <a:noFill/>
          </a:ln>
        </p:spPr>
      </p:pic>
      <p:pic>
        <p:nvPicPr>
          <p:cNvPr id="1240" name="Google Shape;1240;p58"/>
          <p:cNvPicPr preferRelativeResize="0"/>
          <p:nvPr/>
        </p:nvPicPr>
        <p:blipFill rotWithShape="1">
          <a:blip r:embed="rId7">
            <a:alphaModFix/>
          </a:blip>
          <a:srcRect b="0" l="0" r="0" t="0"/>
          <a:stretch/>
        </p:blipFill>
        <p:spPr>
          <a:xfrm>
            <a:off x="947650" y="1661485"/>
            <a:ext cx="1460525" cy="1460525"/>
          </a:xfrm>
          <a:prstGeom prst="rect">
            <a:avLst/>
          </a:prstGeom>
          <a:noFill/>
          <a:ln>
            <a:noFill/>
          </a:ln>
        </p:spPr>
      </p:pic>
      <p:pic>
        <p:nvPicPr>
          <p:cNvPr id="1241" name="Google Shape;1241;p58"/>
          <p:cNvPicPr preferRelativeResize="0"/>
          <p:nvPr/>
        </p:nvPicPr>
        <p:blipFill rotWithShape="1">
          <a:blip r:embed="rId8">
            <a:alphaModFix/>
          </a:blip>
          <a:srcRect b="4971" l="0" r="0" t="4971"/>
          <a:stretch/>
        </p:blipFill>
        <p:spPr>
          <a:xfrm>
            <a:off x="771625" y="1400600"/>
            <a:ext cx="1812578" cy="1760698"/>
          </a:xfrm>
          <a:prstGeom prst="rect">
            <a:avLst/>
          </a:prstGeom>
          <a:noFill/>
          <a:ln>
            <a:noFill/>
          </a:ln>
        </p:spPr>
      </p:pic>
      <p:sp>
        <p:nvSpPr>
          <p:cNvPr id="1242" name="Google Shape;1242;p58"/>
          <p:cNvSpPr txBox="1"/>
          <p:nvPr>
            <p:ph type="title"/>
          </p:nvPr>
        </p:nvSpPr>
        <p:spPr>
          <a:xfrm>
            <a:off x="713263"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Will Fang</a:t>
            </a:r>
            <a:endParaRPr sz="1600"/>
          </a:p>
        </p:txBody>
      </p:sp>
      <p:sp>
        <p:nvSpPr>
          <p:cNvPr id="1243" name="Google Shape;1243;p58"/>
          <p:cNvSpPr txBox="1"/>
          <p:nvPr>
            <p:ph idx="1" type="subTitle"/>
          </p:nvPr>
        </p:nvSpPr>
        <p:spPr>
          <a:xfrm>
            <a:off x="713263"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t>CS AI ‘25</a:t>
            </a:r>
            <a:endParaRPr sz="1300"/>
          </a:p>
          <a:p>
            <a:pPr indent="0" lvl="0" marL="0" rtl="0" algn="ctr">
              <a:spcBef>
                <a:spcPts val="0"/>
              </a:spcBef>
              <a:spcAft>
                <a:spcPts val="0"/>
              </a:spcAft>
              <a:buNone/>
            </a:pPr>
            <a:r>
              <a:rPr lang="en">
                <a:solidFill>
                  <a:schemeClr val="accent1"/>
                </a:solidFill>
              </a:rPr>
              <a:t>French</a:t>
            </a:r>
            <a:r>
              <a:rPr lang="en">
                <a:solidFill>
                  <a:schemeClr val="accent1"/>
                </a:solidFill>
              </a:rPr>
              <a:t> Horn!</a:t>
            </a:r>
            <a:endParaRPr sz="1300"/>
          </a:p>
        </p:txBody>
      </p:sp>
      <p:sp>
        <p:nvSpPr>
          <p:cNvPr id="1244" name="Google Shape;1244;p58"/>
          <p:cNvSpPr txBox="1"/>
          <p:nvPr>
            <p:ph idx="2" type="title"/>
          </p:nvPr>
        </p:nvSpPr>
        <p:spPr>
          <a:xfrm>
            <a:off x="4572071"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Emily Macias</a:t>
            </a:r>
            <a:endParaRPr sz="1600"/>
          </a:p>
        </p:txBody>
      </p:sp>
      <p:sp>
        <p:nvSpPr>
          <p:cNvPr id="1245" name="Google Shape;1245;p58"/>
          <p:cNvSpPr txBox="1"/>
          <p:nvPr>
            <p:ph idx="3" type="subTitle"/>
          </p:nvPr>
        </p:nvSpPr>
        <p:spPr>
          <a:xfrm>
            <a:off x="4571834"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t>CS HCI ‘25</a:t>
            </a:r>
            <a:endParaRPr sz="1300"/>
          </a:p>
          <a:p>
            <a:pPr indent="0" lvl="0" marL="0" rtl="0" algn="ctr">
              <a:spcBef>
                <a:spcPts val="0"/>
              </a:spcBef>
              <a:spcAft>
                <a:spcPts val="0"/>
              </a:spcAft>
              <a:buNone/>
            </a:pPr>
            <a:r>
              <a:rPr lang="en">
                <a:solidFill>
                  <a:schemeClr val="accent1"/>
                </a:solidFill>
              </a:rPr>
              <a:t>Guitar</a:t>
            </a:r>
            <a:r>
              <a:rPr lang="en">
                <a:solidFill>
                  <a:schemeClr val="accent1"/>
                </a:solidFill>
              </a:rPr>
              <a:t>!</a:t>
            </a:r>
            <a:endParaRPr sz="1300"/>
          </a:p>
        </p:txBody>
      </p:sp>
      <p:sp>
        <p:nvSpPr>
          <p:cNvPr id="1246" name="Google Shape;1246;p58"/>
          <p:cNvSpPr txBox="1"/>
          <p:nvPr>
            <p:ph idx="4" type="title"/>
          </p:nvPr>
        </p:nvSpPr>
        <p:spPr>
          <a:xfrm>
            <a:off x="2642667"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Julia Hernandez</a:t>
            </a:r>
            <a:endParaRPr sz="1600"/>
          </a:p>
        </p:txBody>
      </p:sp>
      <p:sp>
        <p:nvSpPr>
          <p:cNvPr id="1247" name="Google Shape;1247;p58"/>
          <p:cNvSpPr txBox="1"/>
          <p:nvPr>
            <p:ph idx="5" type="subTitle"/>
          </p:nvPr>
        </p:nvSpPr>
        <p:spPr>
          <a:xfrm>
            <a:off x="2642497"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t>SymSys HCI + Soc  ‘24</a:t>
            </a:r>
            <a:endParaRPr sz="1300"/>
          </a:p>
          <a:p>
            <a:pPr indent="0" lvl="0" marL="0" rtl="0" algn="ctr">
              <a:spcBef>
                <a:spcPts val="0"/>
              </a:spcBef>
              <a:spcAft>
                <a:spcPts val="0"/>
              </a:spcAft>
              <a:buNone/>
            </a:pPr>
            <a:r>
              <a:rPr lang="en">
                <a:solidFill>
                  <a:schemeClr val="accent1"/>
                </a:solidFill>
              </a:rPr>
              <a:t>Viola!</a:t>
            </a:r>
            <a:endParaRPr>
              <a:solidFill>
                <a:schemeClr val="accent1"/>
              </a:solidFill>
            </a:endParaRPr>
          </a:p>
        </p:txBody>
      </p:sp>
      <p:sp>
        <p:nvSpPr>
          <p:cNvPr id="1248" name="Google Shape;1248;p58"/>
          <p:cNvSpPr txBox="1"/>
          <p:nvPr>
            <p:ph idx="6" type="title"/>
          </p:nvPr>
        </p:nvSpPr>
        <p:spPr>
          <a:xfrm>
            <a:off x="6501476"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Aditi Tuli</a:t>
            </a:r>
            <a:endParaRPr sz="1600"/>
          </a:p>
        </p:txBody>
      </p:sp>
      <p:sp>
        <p:nvSpPr>
          <p:cNvPr id="1249" name="Google Shape;1249;p58"/>
          <p:cNvSpPr txBox="1"/>
          <p:nvPr>
            <p:ph idx="7" type="subTitle"/>
          </p:nvPr>
        </p:nvSpPr>
        <p:spPr>
          <a:xfrm>
            <a:off x="6501475" y="3527000"/>
            <a:ext cx="20949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t>SymSys Neuroscience ‘25</a:t>
            </a:r>
            <a:endParaRPr sz="1300"/>
          </a:p>
          <a:p>
            <a:pPr indent="0" lvl="0" marL="0" rtl="0" algn="ctr">
              <a:spcBef>
                <a:spcPts val="0"/>
              </a:spcBef>
              <a:spcAft>
                <a:spcPts val="0"/>
              </a:spcAft>
              <a:buNone/>
            </a:pPr>
            <a:r>
              <a:rPr lang="en">
                <a:solidFill>
                  <a:schemeClr val="accent1"/>
                </a:solidFill>
              </a:rPr>
              <a:t>Piano</a:t>
            </a:r>
            <a:r>
              <a:rPr lang="en">
                <a:solidFill>
                  <a:schemeClr val="accent1"/>
                </a:solidFill>
              </a:rPr>
              <a:t>!</a:t>
            </a:r>
            <a:endParaRPr sz="1300"/>
          </a:p>
        </p:txBody>
      </p:sp>
      <p:sp>
        <p:nvSpPr>
          <p:cNvPr id="1250" name="Google Shape;1250;p58"/>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800"/>
              <a:t>Our Ensemble</a:t>
            </a:r>
            <a:r>
              <a:rPr lang="en" sz="3800"/>
              <a:t>!</a:t>
            </a:r>
            <a:endParaRPr sz="3800"/>
          </a:p>
        </p:txBody>
      </p:sp>
      <p:pic>
        <p:nvPicPr>
          <p:cNvPr id="1251" name="Google Shape;1251;p58"/>
          <p:cNvPicPr preferRelativeResize="0"/>
          <p:nvPr/>
        </p:nvPicPr>
        <p:blipFill rotWithShape="1">
          <a:blip r:embed="rId5">
            <a:alphaModFix/>
          </a:blip>
          <a:srcRect b="5365" l="-131" r="6181" t="0"/>
          <a:stretch/>
        </p:blipFill>
        <p:spPr>
          <a:xfrm>
            <a:off x="2676625" y="1400600"/>
            <a:ext cx="1812577" cy="1760698"/>
          </a:xfrm>
          <a:prstGeom prst="rect">
            <a:avLst/>
          </a:prstGeom>
          <a:noFill/>
          <a:ln>
            <a:noFill/>
          </a:ln>
        </p:spPr>
      </p:pic>
      <p:pic>
        <p:nvPicPr>
          <p:cNvPr id="1252" name="Google Shape;1252;p58"/>
          <p:cNvPicPr preferRelativeResize="0"/>
          <p:nvPr/>
        </p:nvPicPr>
        <p:blipFill rotWithShape="1">
          <a:blip r:embed="rId5">
            <a:alphaModFix/>
          </a:blip>
          <a:srcRect b="5365" l="-130" r="129" t="0"/>
          <a:stretch/>
        </p:blipFill>
        <p:spPr>
          <a:xfrm>
            <a:off x="744000" y="1400600"/>
            <a:ext cx="1929298" cy="1760698"/>
          </a:xfrm>
          <a:prstGeom prst="rect">
            <a:avLst/>
          </a:prstGeom>
          <a:noFill/>
          <a:ln>
            <a:noFill/>
          </a:ln>
        </p:spPr>
      </p:pic>
      <p:pic>
        <p:nvPicPr>
          <p:cNvPr id="1253" name="Google Shape;1253;p58"/>
          <p:cNvPicPr preferRelativeResize="0"/>
          <p:nvPr/>
        </p:nvPicPr>
        <p:blipFill rotWithShape="1">
          <a:blip r:embed="rId5">
            <a:alphaModFix/>
          </a:blip>
          <a:srcRect b="5365" l="-131" r="6181" t="0"/>
          <a:stretch/>
        </p:blipFill>
        <p:spPr>
          <a:xfrm>
            <a:off x="6653400" y="1436425"/>
            <a:ext cx="1812577" cy="1760698"/>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7" name="Shape 1257"/>
        <p:cNvGrpSpPr/>
        <p:nvPr/>
      </p:nvGrpSpPr>
      <p:grpSpPr>
        <a:xfrm>
          <a:off x="0" y="0"/>
          <a:ext cx="0" cy="0"/>
          <a:chOff x="0" y="0"/>
          <a:chExt cx="0" cy="0"/>
        </a:xfrm>
      </p:grpSpPr>
      <p:sp>
        <p:nvSpPr>
          <p:cNvPr id="1258" name="Google Shape;1258;p59"/>
          <p:cNvSpPr txBox="1"/>
          <p:nvPr>
            <p:ph type="title"/>
          </p:nvPr>
        </p:nvSpPr>
        <p:spPr>
          <a:xfrm>
            <a:off x="1668975"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keynotes</a:t>
            </a:r>
            <a:endParaRPr/>
          </a:p>
        </p:txBody>
      </p:sp>
      <p:sp>
        <p:nvSpPr>
          <p:cNvPr id="1259" name="Google Shape;1259;p59"/>
          <p:cNvSpPr txBox="1"/>
          <p:nvPr>
            <p:ph idx="2" type="title"/>
          </p:nvPr>
        </p:nvSpPr>
        <p:spPr>
          <a:xfrm>
            <a:off x="1024950"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60" name="Google Shape;1260;p59"/>
          <p:cNvSpPr txBox="1"/>
          <p:nvPr>
            <p:ph idx="4" type="title"/>
          </p:nvPr>
        </p:nvSpPr>
        <p:spPr>
          <a:xfrm>
            <a:off x="5675803"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 Results</a:t>
            </a:r>
            <a:endParaRPr/>
          </a:p>
        </p:txBody>
      </p:sp>
      <p:sp>
        <p:nvSpPr>
          <p:cNvPr id="1261" name="Google Shape;1261;p59"/>
          <p:cNvSpPr txBox="1"/>
          <p:nvPr>
            <p:ph idx="5" type="title"/>
          </p:nvPr>
        </p:nvSpPr>
        <p:spPr>
          <a:xfrm>
            <a:off x="5031778"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262" name="Google Shape;1262;p59"/>
          <p:cNvSpPr txBox="1"/>
          <p:nvPr>
            <p:ph idx="3" type="title"/>
          </p:nvPr>
        </p:nvSpPr>
        <p:spPr>
          <a:xfrm>
            <a:off x="727300" y="4636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
        <p:nvSpPr>
          <p:cNvPr id="1263" name="Google Shape;1263;p59"/>
          <p:cNvSpPr/>
          <p:nvPr/>
        </p:nvSpPr>
        <p:spPr>
          <a:xfrm>
            <a:off x="4571423" y="2900205"/>
            <a:ext cx="360471"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4CCCC"/>
              </a:solidFill>
            </a:endParaRPr>
          </a:p>
        </p:txBody>
      </p:sp>
      <p:sp>
        <p:nvSpPr>
          <p:cNvPr id="1264" name="Google Shape;1264;p59"/>
          <p:cNvSpPr txBox="1"/>
          <p:nvPr>
            <p:ph type="title"/>
          </p:nvPr>
        </p:nvSpPr>
        <p:spPr>
          <a:xfrm>
            <a:off x="1755042" y="292648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Revisions</a:t>
            </a:r>
            <a:endParaRPr/>
          </a:p>
        </p:txBody>
      </p:sp>
      <p:sp>
        <p:nvSpPr>
          <p:cNvPr id="1265" name="Google Shape;1265;p59"/>
          <p:cNvSpPr txBox="1"/>
          <p:nvPr>
            <p:ph idx="2" type="title"/>
          </p:nvPr>
        </p:nvSpPr>
        <p:spPr>
          <a:xfrm>
            <a:off x="1111018" y="2904713"/>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266" name="Google Shape;1266;p59"/>
          <p:cNvSpPr txBox="1"/>
          <p:nvPr>
            <p:ph idx="4" type="title"/>
          </p:nvPr>
        </p:nvSpPr>
        <p:spPr>
          <a:xfrm>
            <a:off x="5675807" y="2970864"/>
            <a:ext cx="30384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Demo!</a:t>
            </a:r>
            <a:endParaRPr/>
          </a:p>
        </p:txBody>
      </p:sp>
      <p:sp>
        <p:nvSpPr>
          <p:cNvPr id="1267" name="Google Shape;1267;p59"/>
          <p:cNvSpPr txBox="1"/>
          <p:nvPr>
            <p:ph idx="5" type="title"/>
          </p:nvPr>
        </p:nvSpPr>
        <p:spPr>
          <a:xfrm>
            <a:off x="5035055" y="29264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268" name="Google Shape;1268;p59"/>
          <p:cNvSpPr txBox="1"/>
          <p:nvPr>
            <p:ph idx="14" type="title"/>
          </p:nvPr>
        </p:nvSpPr>
        <p:spPr>
          <a:xfrm>
            <a:off x="3466271" y="3987623"/>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269" name="Google Shape;1269;p59"/>
          <p:cNvSpPr txBox="1"/>
          <p:nvPr>
            <p:ph idx="13" type="title"/>
          </p:nvPr>
        </p:nvSpPr>
        <p:spPr>
          <a:xfrm>
            <a:off x="4061525" y="4015675"/>
            <a:ext cx="16161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Next Steps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3" name="Shape 1273"/>
        <p:cNvGrpSpPr/>
        <p:nvPr/>
      </p:nvGrpSpPr>
      <p:grpSpPr>
        <a:xfrm>
          <a:off x="0" y="0"/>
          <a:ext cx="0" cy="0"/>
          <a:chOff x="0" y="0"/>
          <a:chExt cx="0" cy="0"/>
        </a:xfrm>
      </p:grpSpPr>
      <p:sp>
        <p:nvSpPr>
          <p:cNvPr id="1274" name="Google Shape;1274;p60"/>
          <p:cNvSpPr txBox="1"/>
          <p:nvPr>
            <p:ph type="title"/>
          </p:nvPr>
        </p:nvSpPr>
        <p:spPr>
          <a:xfrm>
            <a:off x="1668975"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keynotes</a:t>
            </a:r>
            <a:endParaRPr/>
          </a:p>
        </p:txBody>
      </p:sp>
      <p:sp>
        <p:nvSpPr>
          <p:cNvPr id="1275" name="Google Shape;1275;p60"/>
          <p:cNvSpPr txBox="1"/>
          <p:nvPr>
            <p:ph idx="2" type="title"/>
          </p:nvPr>
        </p:nvSpPr>
        <p:spPr>
          <a:xfrm>
            <a:off x="1024950"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76" name="Google Shape;1276;p60"/>
          <p:cNvSpPr txBox="1"/>
          <p:nvPr>
            <p:ph idx="4" type="title"/>
          </p:nvPr>
        </p:nvSpPr>
        <p:spPr>
          <a:xfrm>
            <a:off x="5675803"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HE Results</a:t>
            </a:r>
            <a:endParaRPr>
              <a:solidFill>
                <a:srgbClr val="F4CCCC"/>
              </a:solidFill>
            </a:endParaRPr>
          </a:p>
        </p:txBody>
      </p:sp>
      <p:sp>
        <p:nvSpPr>
          <p:cNvPr id="1277" name="Google Shape;1277;p60"/>
          <p:cNvSpPr txBox="1"/>
          <p:nvPr>
            <p:ph idx="5" type="title"/>
          </p:nvPr>
        </p:nvSpPr>
        <p:spPr>
          <a:xfrm>
            <a:off x="5031778"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02</a:t>
            </a:r>
            <a:endParaRPr>
              <a:solidFill>
                <a:srgbClr val="D0E0E3"/>
              </a:solidFill>
            </a:endParaRPr>
          </a:p>
        </p:txBody>
      </p:sp>
      <p:sp>
        <p:nvSpPr>
          <p:cNvPr id="1278" name="Google Shape;1278;p60"/>
          <p:cNvSpPr txBox="1"/>
          <p:nvPr>
            <p:ph idx="3" type="title"/>
          </p:nvPr>
        </p:nvSpPr>
        <p:spPr>
          <a:xfrm>
            <a:off x="727300" y="4636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
        <p:nvSpPr>
          <p:cNvPr id="1279" name="Google Shape;1279;p60"/>
          <p:cNvSpPr/>
          <p:nvPr/>
        </p:nvSpPr>
        <p:spPr>
          <a:xfrm>
            <a:off x="4571423" y="2900205"/>
            <a:ext cx="360471"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4CCCC"/>
              </a:solidFill>
            </a:endParaRPr>
          </a:p>
        </p:txBody>
      </p:sp>
      <p:sp>
        <p:nvSpPr>
          <p:cNvPr id="1280" name="Google Shape;1280;p60"/>
          <p:cNvSpPr txBox="1"/>
          <p:nvPr>
            <p:ph type="title"/>
          </p:nvPr>
        </p:nvSpPr>
        <p:spPr>
          <a:xfrm>
            <a:off x="1755042" y="292648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Revisions</a:t>
            </a:r>
            <a:endParaRPr>
              <a:solidFill>
                <a:srgbClr val="F4CCCC"/>
              </a:solidFill>
            </a:endParaRPr>
          </a:p>
        </p:txBody>
      </p:sp>
      <p:sp>
        <p:nvSpPr>
          <p:cNvPr id="1281" name="Google Shape;1281;p60"/>
          <p:cNvSpPr txBox="1"/>
          <p:nvPr>
            <p:ph idx="2" type="title"/>
          </p:nvPr>
        </p:nvSpPr>
        <p:spPr>
          <a:xfrm>
            <a:off x="1111018" y="2904713"/>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03</a:t>
            </a:r>
            <a:endParaRPr>
              <a:solidFill>
                <a:srgbClr val="D0E0E3"/>
              </a:solidFill>
            </a:endParaRPr>
          </a:p>
        </p:txBody>
      </p:sp>
      <p:sp>
        <p:nvSpPr>
          <p:cNvPr id="1282" name="Google Shape;1282;p60"/>
          <p:cNvSpPr txBox="1"/>
          <p:nvPr>
            <p:ph idx="4" type="title"/>
          </p:nvPr>
        </p:nvSpPr>
        <p:spPr>
          <a:xfrm>
            <a:off x="5675807" y="2970864"/>
            <a:ext cx="30384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Demo!</a:t>
            </a:r>
            <a:endParaRPr>
              <a:solidFill>
                <a:srgbClr val="F4CCCC"/>
              </a:solidFill>
            </a:endParaRPr>
          </a:p>
        </p:txBody>
      </p:sp>
      <p:sp>
        <p:nvSpPr>
          <p:cNvPr id="1283" name="Google Shape;1283;p60"/>
          <p:cNvSpPr txBox="1"/>
          <p:nvPr>
            <p:ph idx="5" type="title"/>
          </p:nvPr>
        </p:nvSpPr>
        <p:spPr>
          <a:xfrm>
            <a:off x="5035055" y="29264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04</a:t>
            </a:r>
            <a:endParaRPr>
              <a:solidFill>
                <a:srgbClr val="D0E0E3"/>
              </a:solidFill>
            </a:endParaRPr>
          </a:p>
        </p:txBody>
      </p:sp>
      <p:sp>
        <p:nvSpPr>
          <p:cNvPr id="1284" name="Google Shape;1284;p60"/>
          <p:cNvSpPr txBox="1"/>
          <p:nvPr>
            <p:ph idx="14" type="title"/>
          </p:nvPr>
        </p:nvSpPr>
        <p:spPr>
          <a:xfrm>
            <a:off x="3466271" y="3987623"/>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05</a:t>
            </a:r>
            <a:endParaRPr>
              <a:solidFill>
                <a:srgbClr val="D0E0E3"/>
              </a:solidFill>
            </a:endParaRPr>
          </a:p>
        </p:txBody>
      </p:sp>
      <p:sp>
        <p:nvSpPr>
          <p:cNvPr id="1285" name="Google Shape;1285;p60"/>
          <p:cNvSpPr txBox="1"/>
          <p:nvPr>
            <p:ph idx="13" type="title"/>
          </p:nvPr>
        </p:nvSpPr>
        <p:spPr>
          <a:xfrm>
            <a:off x="4061525" y="4015675"/>
            <a:ext cx="16161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Next Steps</a:t>
            </a:r>
            <a:endParaRPr>
              <a:solidFill>
                <a:srgbClr val="F4CCCC"/>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61"/>
          <p:cNvSpPr txBox="1"/>
          <p:nvPr>
            <p:ph type="title"/>
          </p:nvPr>
        </p:nvSpPr>
        <p:spPr>
          <a:xfrm>
            <a:off x="673950" y="2171025"/>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0"/>
              <a:t>k</a:t>
            </a:r>
            <a:r>
              <a:rPr lang="en" sz="10000"/>
              <a:t>eynotes</a:t>
            </a:r>
            <a:endParaRPr sz="10000"/>
          </a:p>
          <a:p>
            <a:pPr indent="0" lvl="0" marL="0" rtl="0" algn="ctr">
              <a:spcBef>
                <a:spcPts val="0"/>
              </a:spcBef>
              <a:spcAft>
                <a:spcPts val="0"/>
              </a:spcAft>
              <a:buNone/>
            </a:pPr>
            <a:r>
              <a:rPr lang="en" sz="3500">
                <a:solidFill>
                  <a:srgbClr val="9E9E9E"/>
                </a:solidFill>
              </a:rPr>
              <a:t>where feedback strikes a chord</a:t>
            </a:r>
            <a:endParaRPr sz="3500">
              <a:solidFill>
                <a:srgbClr val="9E9E9E"/>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4" name="Shape 1294"/>
        <p:cNvGrpSpPr/>
        <p:nvPr/>
      </p:nvGrpSpPr>
      <p:grpSpPr>
        <a:xfrm>
          <a:off x="0" y="0"/>
          <a:ext cx="0" cy="0"/>
          <a:chOff x="0" y="0"/>
          <a:chExt cx="0" cy="0"/>
        </a:xfrm>
      </p:grpSpPr>
      <p:sp>
        <p:nvSpPr>
          <p:cNvPr id="1295" name="Google Shape;1295;p62"/>
          <p:cNvSpPr/>
          <p:nvPr/>
        </p:nvSpPr>
        <p:spPr>
          <a:xfrm>
            <a:off x="3930975" y="1308250"/>
            <a:ext cx="4379400" cy="34650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sz="2400">
              <a:latin typeface="Lato"/>
              <a:ea typeface="Lato"/>
              <a:cs typeface="Lato"/>
              <a:sym typeface="Lato"/>
            </a:endParaRPr>
          </a:p>
          <a:p>
            <a:pPr indent="0" lvl="0" marL="0" rtl="0" algn="ctr">
              <a:lnSpc>
                <a:spcPct val="115000"/>
              </a:lnSpc>
              <a:spcBef>
                <a:spcPts val="0"/>
              </a:spcBef>
              <a:spcAft>
                <a:spcPts val="0"/>
              </a:spcAft>
              <a:buNone/>
            </a:pPr>
            <a:r>
              <a:rPr lang="en" sz="2400">
                <a:latin typeface="Lato"/>
                <a:ea typeface="Lato"/>
                <a:cs typeface="Lato"/>
                <a:sym typeface="Lato"/>
              </a:rPr>
              <a:t>Creates a platform where</a:t>
            </a:r>
            <a:r>
              <a:rPr b="1" lang="en" sz="2400">
                <a:latin typeface="Lato"/>
                <a:ea typeface="Lato"/>
                <a:cs typeface="Lato"/>
                <a:sym typeface="Lato"/>
              </a:rPr>
              <a:t> musicians can connect </a:t>
            </a:r>
            <a:r>
              <a:rPr lang="en" sz="2400">
                <a:latin typeface="Lato"/>
                <a:ea typeface="Lato"/>
                <a:cs typeface="Lato"/>
                <a:sym typeface="Lato"/>
              </a:rPr>
              <a:t>and</a:t>
            </a:r>
            <a:r>
              <a:rPr b="1" lang="en" sz="2400">
                <a:latin typeface="Lato"/>
                <a:ea typeface="Lato"/>
                <a:cs typeface="Lato"/>
                <a:sym typeface="Lato"/>
              </a:rPr>
              <a:t> </a:t>
            </a:r>
            <a:r>
              <a:rPr lang="en" sz="2400">
                <a:latin typeface="Lato"/>
                <a:ea typeface="Lato"/>
                <a:cs typeface="Lato"/>
                <a:sym typeface="Lato"/>
              </a:rPr>
              <a:t>obtain</a:t>
            </a:r>
            <a:r>
              <a:rPr b="1" lang="en" sz="2400">
                <a:latin typeface="Lato"/>
                <a:ea typeface="Lato"/>
                <a:cs typeface="Lato"/>
                <a:sym typeface="Lato"/>
              </a:rPr>
              <a:t> crowdsourced and one-on-one feedback </a:t>
            </a:r>
            <a:endParaRPr b="1" sz="2400">
              <a:latin typeface="Lato"/>
              <a:ea typeface="Lato"/>
              <a:cs typeface="Lato"/>
              <a:sym typeface="Lato"/>
            </a:endParaRPr>
          </a:p>
        </p:txBody>
      </p:sp>
      <p:sp>
        <p:nvSpPr>
          <p:cNvPr id="1296" name="Google Shape;1296;p62"/>
          <p:cNvSpPr txBox="1"/>
          <p:nvPr>
            <p:ph type="title"/>
          </p:nvPr>
        </p:nvSpPr>
        <p:spPr>
          <a:xfrm>
            <a:off x="727300" y="3874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What is keynotes?</a:t>
            </a:r>
            <a:endParaRPr sz="4000"/>
          </a:p>
        </p:txBody>
      </p:sp>
      <p:sp>
        <p:nvSpPr>
          <p:cNvPr id="1297" name="Google Shape;1297;p62"/>
          <p:cNvSpPr txBox="1"/>
          <p:nvPr/>
        </p:nvSpPr>
        <p:spPr>
          <a:xfrm>
            <a:off x="3930975" y="1308250"/>
            <a:ext cx="4379400" cy="8928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t/>
            </a:r>
            <a:endParaRPr b="1" sz="2200">
              <a:solidFill>
                <a:schemeClr val="dk1"/>
              </a:solidFill>
              <a:latin typeface="Poppins"/>
              <a:ea typeface="Poppins"/>
              <a:cs typeface="Poppins"/>
              <a:sym typeface="Poppins"/>
            </a:endParaRPr>
          </a:p>
          <a:p>
            <a:pPr indent="0" lvl="0" marL="0" rtl="0" algn="ctr">
              <a:spcBef>
                <a:spcPts val="0"/>
              </a:spcBef>
              <a:spcAft>
                <a:spcPts val="0"/>
              </a:spcAft>
              <a:buNone/>
            </a:pPr>
            <a:r>
              <a:rPr b="1" lang="en" sz="2400">
                <a:solidFill>
                  <a:schemeClr val="dk1"/>
                </a:solidFill>
                <a:latin typeface="Poppins"/>
                <a:ea typeface="Poppins"/>
                <a:cs typeface="Poppins"/>
                <a:sym typeface="Poppins"/>
              </a:rPr>
              <a:t>Our Value Proposition:</a:t>
            </a:r>
            <a:endParaRPr b="1" sz="2400">
              <a:solidFill>
                <a:schemeClr val="dk1"/>
              </a:solidFill>
              <a:latin typeface="Poppins"/>
              <a:ea typeface="Poppins"/>
              <a:cs typeface="Poppins"/>
              <a:sym typeface="Poppins"/>
            </a:endParaRPr>
          </a:p>
        </p:txBody>
      </p:sp>
      <p:pic>
        <p:nvPicPr>
          <p:cNvPr id="1298" name="Google Shape;1298;p62"/>
          <p:cNvPicPr preferRelativeResize="0"/>
          <p:nvPr/>
        </p:nvPicPr>
        <p:blipFill rotWithShape="1">
          <a:blip r:embed="rId3">
            <a:alphaModFix/>
          </a:blip>
          <a:srcRect b="0" l="0" r="0" t="5186"/>
          <a:stretch/>
        </p:blipFill>
        <p:spPr>
          <a:xfrm>
            <a:off x="1091125" y="1308250"/>
            <a:ext cx="2004600" cy="3465000"/>
          </a:xfrm>
          <a:prstGeom prst="rect">
            <a:avLst/>
          </a:prstGeom>
          <a:noFill/>
          <a:ln>
            <a:noFill/>
          </a:ln>
        </p:spPr>
      </p:pic>
      <p:pic>
        <p:nvPicPr>
          <p:cNvPr id="1299" name="Google Shape;1299;p62"/>
          <p:cNvPicPr preferRelativeResize="0"/>
          <p:nvPr/>
        </p:nvPicPr>
        <p:blipFill>
          <a:blip r:embed="rId4">
            <a:alphaModFix/>
          </a:blip>
          <a:stretch>
            <a:fillRect/>
          </a:stretch>
        </p:blipFill>
        <p:spPr>
          <a:xfrm rot="1830344">
            <a:off x="2074600" y="1153600"/>
            <a:ext cx="1452050" cy="650175"/>
          </a:xfrm>
          <a:prstGeom prst="rect">
            <a:avLst/>
          </a:prstGeom>
          <a:noFill/>
          <a:ln>
            <a:noFill/>
          </a:ln>
        </p:spPr>
      </p:pic>
      <p:pic>
        <p:nvPicPr>
          <p:cNvPr id="1300" name="Google Shape;1300;p62"/>
          <p:cNvPicPr preferRelativeResize="0"/>
          <p:nvPr/>
        </p:nvPicPr>
        <p:blipFill>
          <a:blip r:embed="rId4">
            <a:alphaModFix/>
          </a:blip>
          <a:stretch>
            <a:fillRect/>
          </a:stretch>
        </p:blipFill>
        <p:spPr>
          <a:xfrm rot="1830344">
            <a:off x="703000" y="4277800"/>
            <a:ext cx="1452050" cy="650175"/>
          </a:xfrm>
          <a:prstGeom prst="rect">
            <a:avLst/>
          </a:prstGeom>
          <a:noFill/>
          <a:ln>
            <a:noFill/>
          </a:ln>
        </p:spPr>
      </p:pic>
      <p:sp>
        <p:nvSpPr>
          <p:cNvPr id="1301" name="Google Shape;1301;p62"/>
          <p:cNvSpPr/>
          <p:nvPr/>
        </p:nvSpPr>
        <p:spPr>
          <a:xfrm>
            <a:off x="1388750" y="4656250"/>
            <a:ext cx="2300100" cy="1932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latin typeface="Poppins"/>
                <a:ea typeface="Poppins"/>
                <a:cs typeface="Poppins"/>
                <a:sym typeface="Poppins"/>
              </a:rPr>
              <a:t>p</a:t>
            </a:r>
            <a:r>
              <a:rPr lang="en" sz="1000">
                <a:latin typeface="Poppins"/>
                <a:ea typeface="Poppins"/>
                <a:cs typeface="Poppins"/>
                <a:sym typeface="Poppins"/>
              </a:rPr>
              <a:t>ssst…watch our </a:t>
            </a:r>
            <a:r>
              <a:rPr lang="en" sz="1000" u="sng">
                <a:solidFill>
                  <a:schemeClr val="hlink"/>
                </a:solidFill>
                <a:latin typeface="Poppins"/>
                <a:ea typeface="Poppins"/>
                <a:cs typeface="Poppins"/>
                <a:sym typeface="Poppins"/>
                <a:hlinkClick r:id="rId5"/>
              </a:rPr>
              <a:t>concept video</a:t>
            </a:r>
            <a:r>
              <a:rPr lang="en" sz="1000">
                <a:latin typeface="Poppins"/>
                <a:ea typeface="Poppins"/>
                <a:cs typeface="Poppins"/>
                <a:sym typeface="Poppins"/>
              </a:rPr>
              <a:t>!</a:t>
            </a:r>
            <a:endParaRPr sz="1000">
              <a:latin typeface="Poppins"/>
              <a:ea typeface="Poppins"/>
              <a:cs typeface="Poppins"/>
              <a:sym typeface="Poppins"/>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5" name="Shape 1305"/>
        <p:cNvGrpSpPr/>
        <p:nvPr/>
      </p:nvGrpSpPr>
      <p:grpSpPr>
        <a:xfrm>
          <a:off x="0" y="0"/>
          <a:ext cx="0" cy="0"/>
          <a:chOff x="0" y="0"/>
          <a:chExt cx="0" cy="0"/>
        </a:xfrm>
      </p:grpSpPr>
      <p:sp>
        <p:nvSpPr>
          <p:cNvPr id="1306" name="Google Shape;1306;p63"/>
          <p:cNvSpPr txBox="1"/>
          <p:nvPr>
            <p:ph idx="3" type="title"/>
          </p:nvPr>
        </p:nvSpPr>
        <p:spPr>
          <a:xfrm>
            <a:off x="727300" y="220850"/>
            <a:ext cx="7689300" cy="59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The Problem</a:t>
            </a:r>
            <a:endParaRPr sz="3500"/>
          </a:p>
        </p:txBody>
      </p:sp>
      <p:sp>
        <p:nvSpPr>
          <p:cNvPr id="1307" name="Google Shape;1307;p63"/>
          <p:cNvSpPr/>
          <p:nvPr/>
        </p:nvSpPr>
        <p:spPr>
          <a:xfrm>
            <a:off x="953877" y="1023375"/>
            <a:ext cx="2659200" cy="39540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latin typeface="Poppins"/>
                <a:ea typeface="Poppins"/>
                <a:cs typeface="Poppins"/>
                <a:sym typeface="Poppins"/>
              </a:rPr>
              <a:t>P</a:t>
            </a:r>
            <a:r>
              <a:rPr b="1" lang="en" sz="2000">
                <a:latin typeface="Poppins"/>
                <a:ea typeface="Poppins"/>
                <a:cs typeface="Poppins"/>
                <a:sym typeface="Poppins"/>
              </a:rPr>
              <a:t>roblem:</a:t>
            </a:r>
            <a:endParaRPr b="1"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0" lvl="0" marL="0" rtl="0" algn="ctr">
              <a:spcBef>
                <a:spcPts val="0"/>
              </a:spcBef>
              <a:spcAft>
                <a:spcPts val="0"/>
              </a:spcAft>
              <a:buNone/>
            </a:pPr>
            <a:r>
              <a:rPr lang="en" sz="2000">
                <a:latin typeface="Poppins"/>
                <a:ea typeface="Poppins"/>
                <a:cs typeface="Poppins"/>
                <a:sym typeface="Poppins"/>
              </a:rPr>
              <a:t>Musicians </a:t>
            </a:r>
            <a:r>
              <a:rPr b="1" lang="en" sz="2000">
                <a:latin typeface="Poppins"/>
                <a:ea typeface="Poppins"/>
                <a:cs typeface="Poppins"/>
                <a:sym typeface="Poppins"/>
              </a:rPr>
              <a:t>struggle</a:t>
            </a:r>
            <a:r>
              <a:rPr lang="en" sz="2000">
                <a:latin typeface="Poppins"/>
                <a:ea typeface="Poppins"/>
                <a:cs typeface="Poppins"/>
                <a:sym typeface="Poppins"/>
              </a:rPr>
              <a:t> to find reliable sources of </a:t>
            </a:r>
            <a:r>
              <a:rPr b="1" lang="en" sz="2000">
                <a:latin typeface="Poppins"/>
                <a:ea typeface="Poppins"/>
                <a:cs typeface="Poppins"/>
                <a:sym typeface="Poppins"/>
              </a:rPr>
              <a:t>feedback</a:t>
            </a:r>
            <a:r>
              <a:rPr lang="en" sz="2000">
                <a:latin typeface="Poppins"/>
                <a:ea typeface="Poppins"/>
                <a:cs typeface="Poppins"/>
                <a:sym typeface="Poppins"/>
              </a:rPr>
              <a:t>, which impacts their </a:t>
            </a:r>
            <a:r>
              <a:rPr b="1" lang="en" sz="2000">
                <a:latin typeface="Poppins"/>
                <a:ea typeface="Poppins"/>
                <a:cs typeface="Poppins"/>
                <a:sym typeface="Poppins"/>
              </a:rPr>
              <a:t>confidence</a:t>
            </a:r>
            <a:r>
              <a:rPr lang="en" sz="2000">
                <a:latin typeface="Poppins"/>
                <a:ea typeface="Poppins"/>
                <a:cs typeface="Poppins"/>
                <a:sym typeface="Poppins"/>
              </a:rPr>
              <a:t> and </a:t>
            </a:r>
            <a:r>
              <a:rPr b="1" lang="en" sz="2000">
                <a:latin typeface="Poppins"/>
                <a:ea typeface="Poppins"/>
                <a:cs typeface="Poppins"/>
                <a:sym typeface="Poppins"/>
              </a:rPr>
              <a:t>self-perception</a:t>
            </a:r>
            <a:endParaRPr b="1" sz="2000">
              <a:latin typeface="Poppins"/>
              <a:ea typeface="Poppins"/>
              <a:cs typeface="Poppins"/>
              <a:sym typeface="Poppins"/>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1" name="Shape 1311"/>
        <p:cNvGrpSpPr/>
        <p:nvPr/>
      </p:nvGrpSpPr>
      <p:grpSpPr>
        <a:xfrm>
          <a:off x="0" y="0"/>
          <a:ext cx="0" cy="0"/>
          <a:chOff x="0" y="0"/>
          <a:chExt cx="0" cy="0"/>
        </a:xfrm>
      </p:grpSpPr>
      <p:sp>
        <p:nvSpPr>
          <p:cNvPr id="1312" name="Google Shape;1312;p64"/>
          <p:cNvSpPr txBox="1"/>
          <p:nvPr>
            <p:ph idx="3" type="title"/>
          </p:nvPr>
        </p:nvSpPr>
        <p:spPr>
          <a:xfrm>
            <a:off x="727300" y="220850"/>
            <a:ext cx="7689300" cy="59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The Problem + Solution</a:t>
            </a:r>
            <a:endParaRPr sz="3500"/>
          </a:p>
        </p:txBody>
      </p:sp>
      <p:sp>
        <p:nvSpPr>
          <p:cNvPr id="1313" name="Google Shape;1313;p64"/>
          <p:cNvSpPr/>
          <p:nvPr/>
        </p:nvSpPr>
        <p:spPr>
          <a:xfrm>
            <a:off x="953877" y="1023375"/>
            <a:ext cx="2659200" cy="39540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latin typeface="Poppins"/>
                <a:ea typeface="Poppins"/>
                <a:cs typeface="Poppins"/>
                <a:sym typeface="Poppins"/>
              </a:rPr>
              <a:t>Problem:</a:t>
            </a:r>
            <a:endParaRPr b="1"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0" lvl="0" marL="0" rtl="0" algn="ctr">
              <a:spcBef>
                <a:spcPts val="0"/>
              </a:spcBef>
              <a:spcAft>
                <a:spcPts val="0"/>
              </a:spcAft>
              <a:buNone/>
            </a:pPr>
            <a:r>
              <a:rPr lang="en" sz="2000">
                <a:latin typeface="Poppins"/>
                <a:ea typeface="Poppins"/>
                <a:cs typeface="Poppins"/>
                <a:sym typeface="Poppins"/>
              </a:rPr>
              <a:t>Musicians </a:t>
            </a:r>
            <a:r>
              <a:rPr b="1" lang="en" sz="2000">
                <a:latin typeface="Poppins"/>
                <a:ea typeface="Poppins"/>
                <a:cs typeface="Poppins"/>
                <a:sym typeface="Poppins"/>
              </a:rPr>
              <a:t>struggle</a:t>
            </a:r>
            <a:r>
              <a:rPr lang="en" sz="2000">
                <a:latin typeface="Poppins"/>
                <a:ea typeface="Poppins"/>
                <a:cs typeface="Poppins"/>
                <a:sym typeface="Poppins"/>
              </a:rPr>
              <a:t> to find reliable sources of </a:t>
            </a:r>
            <a:r>
              <a:rPr b="1" lang="en" sz="2000">
                <a:latin typeface="Poppins"/>
                <a:ea typeface="Poppins"/>
                <a:cs typeface="Poppins"/>
                <a:sym typeface="Poppins"/>
              </a:rPr>
              <a:t>feedback</a:t>
            </a:r>
            <a:r>
              <a:rPr lang="en" sz="2000">
                <a:latin typeface="Poppins"/>
                <a:ea typeface="Poppins"/>
                <a:cs typeface="Poppins"/>
                <a:sym typeface="Poppins"/>
              </a:rPr>
              <a:t>, which impacts their </a:t>
            </a:r>
            <a:r>
              <a:rPr b="1" lang="en" sz="2000">
                <a:latin typeface="Poppins"/>
                <a:ea typeface="Poppins"/>
                <a:cs typeface="Poppins"/>
                <a:sym typeface="Poppins"/>
              </a:rPr>
              <a:t>confidence</a:t>
            </a:r>
            <a:r>
              <a:rPr lang="en" sz="2000">
                <a:latin typeface="Poppins"/>
                <a:ea typeface="Poppins"/>
                <a:cs typeface="Poppins"/>
                <a:sym typeface="Poppins"/>
              </a:rPr>
              <a:t> and </a:t>
            </a:r>
            <a:r>
              <a:rPr b="1" lang="en" sz="2000">
                <a:latin typeface="Poppins"/>
                <a:ea typeface="Poppins"/>
                <a:cs typeface="Poppins"/>
                <a:sym typeface="Poppins"/>
              </a:rPr>
              <a:t>self-perception</a:t>
            </a:r>
            <a:endParaRPr b="1" sz="2000">
              <a:latin typeface="Poppins"/>
              <a:ea typeface="Poppins"/>
              <a:cs typeface="Poppins"/>
              <a:sym typeface="Poppins"/>
            </a:endParaRPr>
          </a:p>
        </p:txBody>
      </p:sp>
      <p:sp>
        <p:nvSpPr>
          <p:cNvPr id="1314" name="Google Shape;1314;p64"/>
          <p:cNvSpPr/>
          <p:nvPr/>
        </p:nvSpPr>
        <p:spPr>
          <a:xfrm>
            <a:off x="5530923" y="1023375"/>
            <a:ext cx="2659200" cy="39540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rPr b="1" lang="en" sz="2000">
                <a:latin typeface="Poppins"/>
                <a:ea typeface="Poppins"/>
                <a:cs typeface="Poppins"/>
                <a:sym typeface="Poppins"/>
              </a:rPr>
              <a:t>Solution: </a:t>
            </a:r>
            <a:endParaRPr b="1"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0" lvl="0" marL="0" rtl="0" algn="ctr">
              <a:spcBef>
                <a:spcPts val="0"/>
              </a:spcBef>
              <a:spcAft>
                <a:spcPts val="0"/>
              </a:spcAft>
              <a:buNone/>
            </a:pPr>
            <a:r>
              <a:rPr lang="en" sz="2000">
                <a:latin typeface="Poppins"/>
                <a:ea typeface="Poppins"/>
                <a:cs typeface="Poppins"/>
                <a:sym typeface="Poppins"/>
              </a:rPr>
              <a:t>A platform where musicians can </a:t>
            </a:r>
            <a:r>
              <a:rPr b="1" lang="en" sz="2000">
                <a:latin typeface="Poppins"/>
                <a:ea typeface="Poppins"/>
                <a:cs typeface="Poppins"/>
                <a:sym typeface="Poppins"/>
              </a:rPr>
              <a:t>connect</a:t>
            </a:r>
            <a:r>
              <a:rPr lang="en" sz="2000">
                <a:latin typeface="Poppins"/>
                <a:ea typeface="Poppins"/>
                <a:cs typeface="Poppins"/>
                <a:sym typeface="Poppins"/>
              </a:rPr>
              <a:t> and obtain </a:t>
            </a:r>
            <a:r>
              <a:rPr b="1" lang="en" sz="2000">
                <a:latin typeface="Poppins"/>
                <a:ea typeface="Poppins"/>
                <a:cs typeface="Poppins"/>
                <a:sym typeface="Poppins"/>
              </a:rPr>
              <a:t>one-on-one</a:t>
            </a:r>
            <a:r>
              <a:rPr lang="en" sz="2000">
                <a:latin typeface="Poppins"/>
                <a:ea typeface="Poppins"/>
                <a:cs typeface="Poppins"/>
                <a:sym typeface="Poppins"/>
              </a:rPr>
              <a:t> and </a:t>
            </a:r>
            <a:r>
              <a:rPr b="1" lang="en" sz="2000">
                <a:latin typeface="Poppins"/>
                <a:ea typeface="Poppins"/>
                <a:cs typeface="Poppins"/>
                <a:sym typeface="Poppins"/>
              </a:rPr>
              <a:t>crowdsourced feedback</a:t>
            </a:r>
            <a:endParaRPr b="1"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p:txBody>
      </p:sp>
      <p:pic>
        <p:nvPicPr>
          <p:cNvPr id="1315" name="Google Shape;1315;p64"/>
          <p:cNvPicPr preferRelativeResize="0"/>
          <p:nvPr/>
        </p:nvPicPr>
        <p:blipFill>
          <a:blip r:embed="rId3">
            <a:alphaModFix/>
          </a:blip>
          <a:stretch>
            <a:fillRect/>
          </a:stretch>
        </p:blipFill>
        <p:spPr>
          <a:xfrm rot="-5400000">
            <a:off x="3589101" y="1858876"/>
            <a:ext cx="2018025" cy="2018025"/>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9" name="Shape 1319"/>
        <p:cNvGrpSpPr/>
        <p:nvPr/>
      </p:nvGrpSpPr>
      <p:grpSpPr>
        <a:xfrm>
          <a:off x="0" y="0"/>
          <a:ext cx="0" cy="0"/>
          <a:chOff x="0" y="0"/>
          <a:chExt cx="0" cy="0"/>
        </a:xfrm>
      </p:grpSpPr>
      <p:sp>
        <p:nvSpPr>
          <p:cNvPr id="1320" name="Google Shape;1320;p65"/>
          <p:cNvSpPr txBox="1"/>
          <p:nvPr>
            <p:ph type="title"/>
          </p:nvPr>
        </p:nvSpPr>
        <p:spPr>
          <a:xfrm>
            <a:off x="1668975"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keynotes</a:t>
            </a:r>
            <a:endParaRPr>
              <a:solidFill>
                <a:srgbClr val="F4CCCC"/>
              </a:solidFill>
            </a:endParaRPr>
          </a:p>
        </p:txBody>
      </p:sp>
      <p:sp>
        <p:nvSpPr>
          <p:cNvPr id="1321" name="Google Shape;1321;p65"/>
          <p:cNvSpPr txBox="1"/>
          <p:nvPr>
            <p:ph idx="2" type="title"/>
          </p:nvPr>
        </p:nvSpPr>
        <p:spPr>
          <a:xfrm>
            <a:off x="1024950"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01</a:t>
            </a:r>
            <a:endParaRPr>
              <a:solidFill>
                <a:srgbClr val="D0E0E3"/>
              </a:solidFill>
            </a:endParaRPr>
          </a:p>
        </p:txBody>
      </p:sp>
      <p:sp>
        <p:nvSpPr>
          <p:cNvPr id="1322" name="Google Shape;1322;p65"/>
          <p:cNvSpPr txBox="1"/>
          <p:nvPr>
            <p:ph idx="4" type="title"/>
          </p:nvPr>
        </p:nvSpPr>
        <p:spPr>
          <a:xfrm>
            <a:off x="5675803"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 Results</a:t>
            </a:r>
            <a:endParaRPr/>
          </a:p>
        </p:txBody>
      </p:sp>
      <p:sp>
        <p:nvSpPr>
          <p:cNvPr id="1323" name="Google Shape;1323;p65"/>
          <p:cNvSpPr txBox="1"/>
          <p:nvPr>
            <p:ph idx="5" type="title"/>
          </p:nvPr>
        </p:nvSpPr>
        <p:spPr>
          <a:xfrm>
            <a:off x="5031778"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324" name="Google Shape;1324;p65"/>
          <p:cNvSpPr txBox="1"/>
          <p:nvPr>
            <p:ph idx="3" type="title"/>
          </p:nvPr>
        </p:nvSpPr>
        <p:spPr>
          <a:xfrm>
            <a:off x="727300" y="4636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
        <p:nvSpPr>
          <p:cNvPr id="1325" name="Google Shape;1325;p65"/>
          <p:cNvSpPr/>
          <p:nvPr/>
        </p:nvSpPr>
        <p:spPr>
          <a:xfrm>
            <a:off x="4571423" y="2900205"/>
            <a:ext cx="360471"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4CCCC"/>
              </a:solidFill>
            </a:endParaRPr>
          </a:p>
        </p:txBody>
      </p:sp>
      <p:sp>
        <p:nvSpPr>
          <p:cNvPr id="1326" name="Google Shape;1326;p65"/>
          <p:cNvSpPr txBox="1"/>
          <p:nvPr>
            <p:ph type="title"/>
          </p:nvPr>
        </p:nvSpPr>
        <p:spPr>
          <a:xfrm>
            <a:off x="1755042" y="292648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Revisions</a:t>
            </a:r>
            <a:endParaRPr>
              <a:solidFill>
                <a:srgbClr val="F4CCCC"/>
              </a:solidFill>
            </a:endParaRPr>
          </a:p>
        </p:txBody>
      </p:sp>
      <p:sp>
        <p:nvSpPr>
          <p:cNvPr id="1327" name="Google Shape;1327;p65"/>
          <p:cNvSpPr txBox="1"/>
          <p:nvPr>
            <p:ph idx="2" type="title"/>
          </p:nvPr>
        </p:nvSpPr>
        <p:spPr>
          <a:xfrm>
            <a:off x="1111018" y="2904713"/>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03</a:t>
            </a:r>
            <a:endParaRPr>
              <a:solidFill>
                <a:srgbClr val="D0E0E3"/>
              </a:solidFill>
            </a:endParaRPr>
          </a:p>
        </p:txBody>
      </p:sp>
      <p:sp>
        <p:nvSpPr>
          <p:cNvPr id="1328" name="Google Shape;1328;p65"/>
          <p:cNvSpPr txBox="1"/>
          <p:nvPr>
            <p:ph idx="4" type="title"/>
          </p:nvPr>
        </p:nvSpPr>
        <p:spPr>
          <a:xfrm>
            <a:off x="5675807" y="2970864"/>
            <a:ext cx="30384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Demo!</a:t>
            </a:r>
            <a:endParaRPr>
              <a:solidFill>
                <a:srgbClr val="F4CCCC"/>
              </a:solidFill>
            </a:endParaRPr>
          </a:p>
        </p:txBody>
      </p:sp>
      <p:sp>
        <p:nvSpPr>
          <p:cNvPr id="1329" name="Google Shape;1329;p65"/>
          <p:cNvSpPr txBox="1"/>
          <p:nvPr>
            <p:ph idx="5" type="title"/>
          </p:nvPr>
        </p:nvSpPr>
        <p:spPr>
          <a:xfrm>
            <a:off x="5035055" y="29264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04</a:t>
            </a:r>
            <a:endParaRPr>
              <a:solidFill>
                <a:srgbClr val="D0E0E3"/>
              </a:solidFill>
            </a:endParaRPr>
          </a:p>
        </p:txBody>
      </p:sp>
      <p:sp>
        <p:nvSpPr>
          <p:cNvPr id="1330" name="Google Shape;1330;p65"/>
          <p:cNvSpPr txBox="1"/>
          <p:nvPr>
            <p:ph idx="14" type="title"/>
          </p:nvPr>
        </p:nvSpPr>
        <p:spPr>
          <a:xfrm>
            <a:off x="3466271" y="3987623"/>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05</a:t>
            </a:r>
            <a:endParaRPr>
              <a:solidFill>
                <a:srgbClr val="D0E0E3"/>
              </a:solidFill>
            </a:endParaRPr>
          </a:p>
        </p:txBody>
      </p:sp>
      <p:sp>
        <p:nvSpPr>
          <p:cNvPr id="1331" name="Google Shape;1331;p65"/>
          <p:cNvSpPr txBox="1"/>
          <p:nvPr>
            <p:ph idx="13" type="title"/>
          </p:nvPr>
        </p:nvSpPr>
        <p:spPr>
          <a:xfrm>
            <a:off x="4061525" y="4015675"/>
            <a:ext cx="16161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Next Steps</a:t>
            </a:r>
            <a:endParaRPr>
              <a:solidFill>
                <a:srgbClr val="F4CCCC"/>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5" name="Shape 1335"/>
        <p:cNvGrpSpPr/>
        <p:nvPr/>
      </p:nvGrpSpPr>
      <p:grpSpPr>
        <a:xfrm>
          <a:off x="0" y="0"/>
          <a:ext cx="0" cy="0"/>
          <a:chOff x="0" y="0"/>
          <a:chExt cx="0" cy="0"/>
        </a:xfrm>
      </p:grpSpPr>
      <p:sp>
        <p:nvSpPr>
          <p:cNvPr id="1336" name="Google Shape;1336;p66"/>
          <p:cNvSpPr/>
          <p:nvPr/>
        </p:nvSpPr>
        <p:spPr>
          <a:xfrm>
            <a:off x="5334688" y="1342696"/>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 name="Google Shape;1337;p66"/>
          <p:cNvGrpSpPr/>
          <p:nvPr/>
        </p:nvGrpSpPr>
        <p:grpSpPr>
          <a:xfrm flipH="1" rot="457519">
            <a:off x="7977256" y="-6890"/>
            <a:ext cx="878904" cy="1093489"/>
            <a:chOff x="-82550" y="4170314"/>
            <a:chExt cx="878866" cy="1093442"/>
          </a:xfrm>
        </p:grpSpPr>
        <p:sp>
          <p:nvSpPr>
            <p:cNvPr id="1338" name="Google Shape;1338;p66"/>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6"/>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6"/>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 name="Google Shape;1341;p66"/>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6"/>
          <p:cNvSpPr txBox="1"/>
          <p:nvPr>
            <p:ph type="title"/>
          </p:nvPr>
        </p:nvSpPr>
        <p:spPr>
          <a:xfrm>
            <a:off x="498700" y="2350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High-Level HE Summary</a:t>
            </a:r>
            <a:endParaRPr sz="1900">
              <a:solidFill>
                <a:schemeClr val="accent2"/>
              </a:solidFill>
            </a:endParaRPr>
          </a:p>
        </p:txBody>
      </p:sp>
      <p:sp>
        <p:nvSpPr>
          <p:cNvPr id="1343" name="Google Shape;1343;p66"/>
          <p:cNvSpPr txBox="1"/>
          <p:nvPr/>
        </p:nvSpPr>
        <p:spPr>
          <a:xfrm>
            <a:off x="609600" y="706550"/>
            <a:ext cx="7908900" cy="3580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latin typeface="Lato"/>
                <a:ea typeface="Lato"/>
                <a:cs typeface="Lato"/>
                <a:sym typeface="Lato"/>
              </a:rPr>
              <a:t>Our most common violations were…</a:t>
            </a:r>
            <a:endParaRPr sz="2200">
              <a:latin typeface="Lato"/>
              <a:ea typeface="Lato"/>
              <a:cs typeface="Lato"/>
              <a:sym typeface="Lato"/>
            </a:endParaRPr>
          </a:p>
          <a:p>
            <a:pPr indent="0" lvl="0" marL="0" rtl="0" algn="l">
              <a:spcBef>
                <a:spcPts val="0"/>
              </a:spcBef>
              <a:spcAft>
                <a:spcPts val="0"/>
              </a:spcAft>
              <a:buNone/>
            </a:pPr>
            <a:r>
              <a:t/>
            </a:r>
            <a:endParaRPr sz="2200">
              <a:latin typeface="Lato"/>
              <a:ea typeface="Lato"/>
              <a:cs typeface="Lato"/>
              <a:sym typeface="Lato"/>
            </a:endParaRPr>
          </a:p>
          <a:p>
            <a:pPr indent="-368300" lvl="0" marL="457200" rtl="0" algn="l">
              <a:spcBef>
                <a:spcPts val="0"/>
              </a:spcBef>
              <a:spcAft>
                <a:spcPts val="0"/>
              </a:spcAft>
              <a:buSzPts val="2200"/>
              <a:buFont typeface="Lato"/>
              <a:buChar char="●"/>
            </a:pPr>
            <a:r>
              <a:rPr lang="en" sz="2200">
                <a:latin typeface="Lato"/>
                <a:ea typeface="Lato"/>
                <a:cs typeface="Lato"/>
                <a:sym typeface="Lato"/>
              </a:rPr>
              <a:t>H4:</a:t>
            </a:r>
            <a:r>
              <a:rPr lang="en" sz="2100">
                <a:latin typeface="Lato"/>
                <a:ea typeface="Lato"/>
                <a:cs typeface="Lato"/>
                <a:sym typeface="Lato"/>
              </a:rPr>
              <a:t> Consistency and Standards (18), H8: Minimalist Design (19)</a:t>
            </a:r>
            <a:endParaRPr sz="2100">
              <a:latin typeface="Lato"/>
              <a:ea typeface="Lato"/>
              <a:cs typeface="Lato"/>
              <a:sym typeface="Lato"/>
            </a:endParaRPr>
          </a:p>
          <a:p>
            <a:pPr indent="-361950" lvl="1" marL="914400" rtl="0" algn="l">
              <a:spcBef>
                <a:spcPts val="0"/>
              </a:spcBef>
              <a:spcAft>
                <a:spcPts val="0"/>
              </a:spcAft>
              <a:buSzPts val="2100"/>
              <a:buFont typeface="Lato"/>
              <a:buChar char="○"/>
            </a:pPr>
            <a:r>
              <a:rPr lang="en" sz="2100">
                <a:latin typeface="Lato"/>
                <a:ea typeface="Lato"/>
                <a:cs typeface="Lato"/>
                <a:sym typeface="Lato"/>
              </a:rPr>
              <a:t>Visual design elements are inconsistent and distracting</a:t>
            </a:r>
            <a:endParaRPr sz="2100">
              <a:latin typeface="Lato"/>
              <a:ea typeface="Lato"/>
              <a:cs typeface="Lato"/>
              <a:sym typeface="Lato"/>
            </a:endParaRPr>
          </a:p>
          <a:p>
            <a:pPr indent="-361950" lvl="2" marL="1371600" rtl="0" algn="l">
              <a:spcBef>
                <a:spcPts val="0"/>
              </a:spcBef>
              <a:spcAft>
                <a:spcPts val="0"/>
              </a:spcAft>
              <a:buSzPts val="2100"/>
              <a:buFont typeface="Lato"/>
              <a:buChar char="■"/>
            </a:pPr>
            <a:r>
              <a:rPr lang="en" sz="2100">
                <a:latin typeface="Lato"/>
                <a:ea typeface="Lato"/>
                <a:cs typeface="Lato"/>
                <a:sym typeface="Lato"/>
              </a:rPr>
              <a:t>Colors, buttons, text</a:t>
            </a:r>
            <a:endParaRPr sz="2100">
              <a:latin typeface="Lato"/>
              <a:ea typeface="Lato"/>
              <a:cs typeface="Lato"/>
              <a:sym typeface="Lato"/>
            </a:endParaRPr>
          </a:p>
          <a:p>
            <a:pPr indent="0" lvl="0" marL="0" rtl="0" algn="l">
              <a:spcBef>
                <a:spcPts val="0"/>
              </a:spcBef>
              <a:spcAft>
                <a:spcPts val="0"/>
              </a:spcAft>
              <a:buNone/>
            </a:pPr>
            <a:r>
              <a:t/>
            </a:r>
            <a:endParaRPr sz="2100">
              <a:latin typeface="Lato"/>
              <a:ea typeface="Lato"/>
              <a:cs typeface="Lato"/>
              <a:sym typeface="Lato"/>
            </a:endParaRPr>
          </a:p>
          <a:p>
            <a:pPr indent="-361950" lvl="0" marL="457200" rtl="0" algn="l">
              <a:spcBef>
                <a:spcPts val="0"/>
              </a:spcBef>
              <a:spcAft>
                <a:spcPts val="0"/>
              </a:spcAft>
              <a:buSzPts val="2100"/>
              <a:buFont typeface="Lato"/>
              <a:buChar char="●"/>
            </a:pPr>
            <a:r>
              <a:rPr lang="en" sz="2100">
                <a:latin typeface="Lato"/>
                <a:ea typeface="Lato"/>
                <a:cs typeface="Lato"/>
                <a:sym typeface="Lato"/>
              </a:rPr>
              <a:t>H1: Visibility of System Status (11)</a:t>
            </a:r>
            <a:endParaRPr sz="2100">
              <a:latin typeface="Lato"/>
              <a:ea typeface="Lato"/>
              <a:cs typeface="Lato"/>
              <a:sym typeface="Lato"/>
            </a:endParaRPr>
          </a:p>
          <a:p>
            <a:pPr indent="-361950" lvl="1" marL="914400" rtl="0" algn="l">
              <a:spcBef>
                <a:spcPts val="0"/>
              </a:spcBef>
              <a:spcAft>
                <a:spcPts val="0"/>
              </a:spcAft>
              <a:buSzPts val="2100"/>
              <a:buFont typeface="Lato"/>
              <a:buChar char="○"/>
            </a:pPr>
            <a:r>
              <a:rPr lang="en" sz="2100">
                <a:latin typeface="Lato"/>
                <a:ea typeface="Lato"/>
                <a:cs typeface="Lato"/>
                <a:sym typeface="Lato"/>
              </a:rPr>
              <a:t>No indication of successful/unsuccessful actions </a:t>
            </a:r>
            <a:endParaRPr sz="2100">
              <a:latin typeface="Lato"/>
              <a:ea typeface="Lato"/>
              <a:cs typeface="Lato"/>
              <a:sym typeface="Lato"/>
            </a:endParaRPr>
          </a:p>
          <a:p>
            <a:pPr indent="-361950" lvl="0" marL="457200" rtl="0" algn="l">
              <a:spcBef>
                <a:spcPts val="0"/>
              </a:spcBef>
              <a:spcAft>
                <a:spcPts val="0"/>
              </a:spcAft>
              <a:buSzPts val="2100"/>
              <a:buFont typeface="Lato"/>
              <a:buChar char="●"/>
            </a:pPr>
            <a:r>
              <a:rPr lang="en" sz="2100">
                <a:latin typeface="Lato"/>
                <a:ea typeface="Lato"/>
                <a:cs typeface="Lato"/>
                <a:sym typeface="Lato"/>
              </a:rPr>
              <a:t>H6: Recognition not Recall (11)</a:t>
            </a:r>
            <a:endParaRPr sz="2100">
              <a:latin typeface="Lato"/>
              <a:ea typeface="Lato"/>
              <a:cs typeface="Lato"/>
              <a:sym typeface="Lato"/>
            </a:endParaRPr>
          </a:p>
          <a:p>
            <a:pPr indent="-361950" lvl="1" marL="914400" rtl="0" algn="l">
              <a:spcBef>
                <a:spcPts val="0"/>
              </a:spcBef>
              <a:spcAft>
                <a:spcPts val="0"/>
              </a:spcAft>
              <a:buSzPts val="2100"/>
              <a:buFont typeface="Lato"/>
              <a:buChar char="○"/>
            </a:pPr>
            <a:r>
              <a:rPr lang="en" sz="2100">
                <a:latin typeface="Lato"/>
                <a:ea typeface="Lato"/>
                <a:cs typeface="Lato"/>
                <a:sym typeface="Lato"/>
              </a:rPr>
              <a:t>No reminders of key information about tracks/users necessary for multi-step task flows</a:t>
            </a:r>
            <a:endParaRPr sz="2100">
              <a:latin typeface="Lato"/>
              <a:ea typeface="Lato"/>
              <a:cs typeface="Lato"/>
              <a:sym typeface="Lato"/>
            </a:endParaRPr>
          </a:p>
          <a:p>
            <a:pPr indent="-361950" lvl="0" marL="457200" rtl="0" algn="l">
              <a:spcBef>
                <a:spcPts val="0"/>
              </a:spcBef>
              <a:spcAft>
                <a:spcPts val="0"/>
              </a:spcAft>
              <a:buSzPts val="2100"/>
              <a:buFont typeface="Lato"/>
              <a:buChar char="●"/>
            </a:pPr>
            <a:r>
              <a:rPr lang="en" sz="2100">
                <a:latin typeface="Lato"/>
                <a:ea typeface="Lato"/>
                <a:cs typeface="Lato"/>
                <a:sym typeface="Lato"/>
              </a:rPr>
              <a:t>H7 Flexibility and Efficiency of Use (11)</a:t>
            </a:r>
            <a:endParaRPr sz="2100">
              <a:latin typeface="Lato"/>
              <a:ea typeface="Lato"/>
              <a:cs typeface="Lato"/>
              <a:sym typeface="Lato"/>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7" name="Shape 1347"/>
        <p:cNvGrpSpPr/>
        <p:nvPr/>
      </p:nvGrpSpPr>
      <p:grpSpPr>
        <a:xfrm>
          <a:off x="0" y="0"/>
          <a:ext cx="0" cy="0"/>
          <a:chOff x="0" y="0"/>
          <a:chExt cx="0" cy="0"/>
        </a:xfrm>
      </p:grpSpPr>
      <p:sp>
        <p:nvSpPr>
          <p:cNvPr id="1348" name="Google Shape;1348;p67"/>
          <p:cNvSpPr/>
          <p:nvPr/>
        </p:nvSpPr>
        <p:spPr>
          <a:xfrm>
            <a:off x="932300" y="1367775"/>
            <a:ext cx="2668800" cy="35766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latin typeface="Poppins"/>
                <a:ea typeface="Poppins"/>
                <a:cs typeface="Poppins"/>
                <a:sym typeface="Poppins"/>
              </a:rPr>
              <a:t>Description</a:t>
            </a:r>
            <a:endParaRPr b="1" sz="2300">
              <a:latin typeface="Poppins"/>
              <a:ea typeface="Poppins"/>
              <a:cs typeface="Poppins"/>
              <a:sym typeface="Poppins"/>
            </a:endParaRPr>
          </a:p>
          <a:p>
            <a:pPr indent="0" lvl="0" marL="0" rtl="0" algn="ctr">
              <a:spcBef>
                <a:spcPts val="0"/>
              </a:spcBef>
              <a:spcAft>
                <a:spcPts val="0"/>
              </a:spcAft>
              <a:buNone/>
            </a:pPr>
            <a:r>
              <a:t/>
            </a:r>
            <a:endParaRPr b="1" sz="2300">
              <a:latin typeface="Poppins"/>
              <a:ea typeface="Poppins"/>
              <a:cs typeface="Poppins"/>
              <a:sym typeface="Poppins"/>
            </a:endParaRPr>
          </a:p>
          <a:p>
            <a:pPr indent="0" lvl="0" marL="0" rtl="0" algn="l">
              <a:spcBef>
                <a:spcPts val="0"/>
              </a:spcBef>
              <a:spcAft>
                <a:spcPts val="0"/>
              </a:spcAft>
              <a:buNone/>
            </a:pPr>
            <a:r>
              <a:rPr lang="en">
                <a:solidFill>
                  <a:schemeClr val="dk2"/>
                </a:solidFill>
                <a:latin typeface="Lato"/>
                <a:ea typeface="Lato"/>
                <a:cs typeface="Lato"/>
                <a:sym typeface="Lato"/>
              </a:rPr>
              <a:t>General aesthetics and color palette did not match the keynotes value proposition. Further, the use of color to highlight possible user actions was not as intentional as it could have been</a:t>
            </a:r>
            <a:endParaRPr b="1" sz="2300">
              <a:latin typeface="Poppins"/>
              <a:ea typeface="Poppins"/>
              <a:cs typeface="Poppins"/>
              <a:sym typeface="Poppins"/>
            </a:endParaRPr>
          </a:p>
          <a:p>
            <a:pPr indent="0" lvl="0" marL="0" rtl="0" algn="ctr">
              <a:lnSpc>
                <a:spcPct val="115000"/>
              </a:lnSpc>
              <a:spcBef>
                <a:spcPts val="0"/>
              </a:spcBef>
              <a:spcAft>
                <a:spcPts val="0"/>
              </a:spcAft>
              <a:buNone/>
            </a:pPr>
            <a:r>
              <a:t/>
            </a:r>
            <a:endParaRPr sz="3200">
              <a:latin typeface="Poppins"/>
              <a:ea typeface="Poppins"/>
              <a:cs typeface="Poppins"/>
              <a:sym typeface="Poppins"/>
            </a:endParaRPr>
          </a:p>
        </p:txBody>
      </p:sp>
      <p:sp>
        <p:nvSpPr>
          <p:cNvPr id="1349" name="Google Shape;1349;p67"/>
          <p:cNvSpPr/>
          <p:nvPr/>
        </p:nvSpPr>
        <p:spPr>
          <a:xfrm>
            <a:off x="4209525" y="1326575"/>
            <a:ext cx="4256400" cy="35766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latin typeface="Poppins"/>
                <a:ea typeface="Poppins"/>
                <a:cs typeface="Poppins"/>
                <a:sym typeface="Poppins"/>
              </a:rPr>
              <a:t>Illustrative Example</a:t>
            </a:r>
            <a:endParaRPr b="1" sz="2300">
              <a:latin typeface="Poppins"/>
              <a:ea typeface="Poppins"/>
              <a:cs typeface="Poppins"/>
              <a:sym typeface="Poppins"/>
            </a:endParaRPr>
          </a:p>
          <a:p>
            <a:pPr indent="0" lvl="0" marL="0" marR="0" rtl="0" algn="l">
              <a:lnSpc>
                <a:spcPct val="100000"/>
              </a:lnSpc>
              <a:spcBef>
                <a:spcPts val="0"/>
              </a:spcBef>
              <a:spcAft>
                <a:spcPts val="0"/>
              </a:spcAft>
              <a:buNone/>
            </a:pPr>
            <a:r>
              <a:t/>
            </a:r>
            <a:endParaRPr>
              <a:solidFill>
                <a:schemeClr val="dk2"/>
              </a:solidFill>
              <a:latin typeface="Lato"/>
              <a:ea typeface="Lato"/>
              <a:cs typeface="Lato"/>
              <a:sym typeface="Lato"/>
            </a:endParaRPr>
          </a:p>
          <a:p>
            <a:pPr indent="0" lvl="0" marL="0" marR="0" rtl="0" algn="l">
              <a:lnSpc>
                <a:spcPct val="100000"/>
              </a:lnSpc>
              <a:spcBef>
                <a:spcPts val="0"/>
              </a:spcBef>
              <a:spcAft>
                <a:spcPts val="0"/>
              </a:spcAft>
              <a:buNone/>
            </a:pPr>
            <a:r>
              <a:rPr b="1" lang="en">
                <a:solidFill>
                  <a:schemeClr val="dk2"/>
                </a:solidFill>
                <a:latin typeface="Lato"/>
                <a:ea typeface="Lato"/>
                <a:cs typeface="Lato"/>
                <a:sym typeface="Lato"/>
              </a:rPr>
              <a:t>H1 Visibility of System Status / Severity: 3 </a:t>
            </a:r>
            <a:endParaRPr b="1">
              <a:solidFill>
                <a:schemeClr val="dk2"/>
              </a:solidFill>
              <a:latin typeface="Lato"/>
              <a:ea typeface="Lato"/>
              <a:cs typeface="Lato"/>
              <a:sym typeface="Lato"/>
            </a:endParaRPr>
          </a:p>
          <a:p>
            <a:pPr indent="0" lvl="0" marL="0" marR="0" rtl="0" algn="l">
              <a:lnSpc>
                <a:spcPct val="100000"/>
              </a:lnSpc>
              <a:spcBef>
                <a:spcPts val="0"/>
              </a:spcBef>
              <a:spcAft>
                <a:spcPts val="0"/>
              </a:spcAft>
              <a:buNone/>
            </a:pPr>
            <a:r>
              <a:rPr lang="en">
                <a:solidFill>
                  <a:schemeClr val="dk2"/>
                </a:solidFill>
                <a:latin typeface="Lato"/>
                <a:ea typeface="Lato"/>
                <a:cs typeface="Lato"/>
                <a:sym typeface="Lato"/>
              </a:rPr>
              <a:t>Task: Find a new musician and give feedback</a:t>
            </a:r>
            <a:endParaRPr>
              <a:solidFill>
                <a:schemeClr val="dk2"/>
              </a:solidFill>
              <a:latin typeface="Lato"/>
              <a:ea typeface="Lato"/>
              <a:cs typeface="Lato"/>
              <a:sym typeface="Lato"/>
            </a:endParaRPr>
          </a:p>
          <a:p>
            <a:pPr indent="0" lvl="0" marL="0" marR="0" rtl="0" algn="l">
              <a:lnSpc>
                <a:spcPct val="100000"/>
              </a:lnSpc>
              <a:spcBef>
                <a:spcPts val="0"/>
              </a:spcBef>
              <a:spcAft>
                <a:spcPts val="0"/>
              </a:spcAft>
              <a:buNone/>
            </a:pPr>
            <a:r>
              <a:rPr lang="en">
                <a:solidFill>
                  <a:schemeClr val="dk2"/>
                </a:solidFill>
                <a:latin typeface="Lato"/>
                <a:ea typeface="Lato"/>
                <a:cs typeface="Lato"/>
                <a:sym typeface="Lato"/>
              </a:rPr>
              <a:t>Description: Can’t tell which tab I am on in the navigation panel. </a:t>
            </a:r>
            <a:endParaRPr>
              <a:solidFill>
                <a:schemeClr val="dk2"/>
              </a:solidFill>
              <a:latin typeface="Lato"/>
              <a:ea typeface="Lato"/>
              <a:cs typeface="Lato"/>
              <a:sym typeface="Lato"/>
            </a:endParaRPr>
          </a:p>
          <a:p>
            <a:pPr indent="0" lvl="0" marL="0" marR="0" rtl="0" algn="l">
              <a:lnSpc>
                <a:spcPct val="100000"/>
              </a:lnSpc>
              <a:spcBef>
                <a:spcPts val="0"/>
              </a:spcBef>
              <a:spcAft>
                <a:spcPts val="0"/>
              </a:spcAft>
              <a:buNone/>
            </a:pPr>
            <a:r>
              <a:rPr lang="en">
                <a:solidFill>
                  <a:schemeClr val="dk2"/>
                </a:solidFill>
                <a:latin typeface="Lato"/>
                <a:ea typeface="Lato"/>
                <a:cs typeface="Lato"/>
                <a:sym typeface="Lato"/>
              </a:rPr>
              <a:t>Rationale: Users may get confused as to where they are in the app.</a:t>
            </a:r>
            <a:endParaRPr>
              <a:solidFill>
                <a:schemeClr val="dk2"/>
              </a:solidFill>
              <a:latin typeface="Lato"/>
              <a:ea typeface="Lato"/>
              <a:cs typeface="Lato"/>
              <a:sym typeface="Lato"/>
            </a:endParaRPr>
          </a:p>
          <a:p>
            <a:pPr indent="0" lvl="0" marL="0" marR="0" rtl="0" algn="l">
              <a:lnSpc>
                <a:spcPct val="100000"/>
              </a:lnSpc>
              <a:spcBef>
                <a:spcPts val="0"/>
              </a:spcBef>
              <a:spcAft>
                <a:spcPts val="0"/>
              </a:spcAft>
              <a:buNone/>
            </a:pPr>
            <a:r>
              <a:rPr lang="en">
                <a:solidFill>
                  <a:schemeClr val="dk2"/>
                </a:solidFill>
                <a:latin typeface="Lato"/>
                <a:ea typeface="Lato"/>
                <a:cs typeface="Lato"/>
                <a:sym typeface="Lato"/>
              </a:rPr>
              <a:t>Fix: Update UI to switch tab color based on where you are</a:t>
            </a:r>
            <a:endParaRPr>
              <a:solidFill>
                <a:schemeClr val="dk2"/>
              </a:solidFill>
              <a:latin typeface="Lato"/>
              <a:ea typeface="Lato"/>
              <a:cs typeface="Lato"/>
              <a:sym typeface="Lato"/>
            </a:endParaRPr>
          </a:p>
          <a:p>
            <a:pPr indent="0" lvl="0" marL="0" marR="0" rtl="0" algn="l">
              <a:lnSpc>
                <a:spcPct val="100000"/>
              </a:lnSpc>
              <a:spcBef>
                <a:spcPts val="0"/>
              </a:spcBef>
              <a:spcAft>
                <a:spcPts val="0"/>
              </a:spcAft>
              <a:buNone/>
            </a:pPr>
            <a:r>
              <a:t/>
            </a:r>
            <a:endParaRPr b="1">
              <a:solidFill>
                <a:schemeClr val="dk2"/>
              </a:solidFill>
              <a:latin typeface="Lato"/>
              <a:ea typeface="Lato"/>
              <a:cs typeface="Lato"/>
              <a:sym typeface="Lato"/>
            </a:endParaRPr>
          </a:p>
        </p:txBody>
      </p:sp>
      <p:sp>
        <p:nvSpPr>
          <p:cNvPr id="1350" name="Google Shape;1350;p67"/>
          <p:cNvSpPr txBox="1"/>
          <p:nvPr>
            <p:ph idx="4294967295" type="title"/>
          </p:nvPr>
        </p:nvSpPr>
        <p:spPr>
          <a:xfrm>
            <a:off x="498700" y="3112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a:t>
            </a:r>
            <a:r>
              <a:rPr lang="en" sz="3500"/>
              <a:t>Violation Group 1</a:t>
            </a:r>
            <a:endParaRPr sz="1900">
              <a:solidFill>
                <a:schemeClr val="accent2"/>
              </a:solidFill>
            </a:endParaRPr>
          </a:p>
        </p:txBody>
      </p:sp>
      <p:sp>
        <p:nvSpPr>
          <p:cNvPr id="1351" name="Google Shape;1351;p67"/>
          <p:cNvSpPr txBox="1"/>
          <p:nvPr/>
        </p:nvSpPr>
        <p:spPr>
          <a:xfrm>
            <a:off x="1163075" y="761175"/>
            <a:ext cx="6872400" cy="29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Lato"/>
                <a:ea typeface="Lato"/>
                <a:cs typeface="Lato"/>
                <a:sym typeface="Lato"/>
              </a:rPr>
              <a:t>Consistency and Standards, Aesthetic Design, Visibility of System Status</a:t>
            </a:r>
            <a:endParaRPr sz="1600">
              <a:solidFill>
                <a:schemeClr val="dk2"/>
              </a:solidFill>
              <a:latin typeface="Lato"/>
              <a:ea typeface="Lato"/>
              <a:cs typeface="Lato"/>
              <a:sym typeface="Lato"/>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5" name="Shape 1355"/>
        <p:cNvGrpSpPr/>
        <p:nvPr/>
      </p:nvGrpSpPr>
      <p:grpSpPr>
        <a:xfrm>
          <a:off x="0" y="0"/>
          <a:ext cx="0" cy="0"/>
          <a:chOff x="0" y="0"/>
          <a:chExt cx="0" cy="0"/>
        </a:xfrm>
      </p:grpSpPr>
      <p:sp>
        <p:nvSpPr>
          <p:cNvPr id="1356" name="Google Shape;1356;p68"/>
          <p:cNvSpPr/>
          <p:nvPr/>
        </p:nvSpPr>
        <p:spPr>
          <a:xfrm>
            <a:off x="932300" y="1367775"/>
            <a:ext cx="2668800" cy="35766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latin typeface="Poppins"/>
                <a:ea typeface="Poppins"/>
                <a:cs typeface="Poppins"/>
                <a:sym typeface="Poppins"/>
              </a:rPr>
              <a:t>Description</a:t>
            </a:r>
            <a:endParaRPr b="1" sz="2300">
              <a:latin typeface="Poppins"/>
              <a:ea typeface="Poppins"/>
              <a:cs typeface="Poppins"/>
              <a:sym typeface="Poppins"/>
            </a:endParaRPr>
          </a:p>
          <a:p>
            <a:pPr indent="0" lvl="0" marL="0" rtl="0" algn="ctr">
              <a:spcBef>
                <a:spcPts val="0"/>
              </a:spcBef>
              <a:spcAft>
                <a:spcPts val="0"/>
              </a:spcAft>
              <a:buNone/>
            </a:pPr>
            <a:r>
              <a:t/>
            </a:r>
            <a:endParaRPr b="1" sz="2300">
              <a:latin typeface="Poppins"/>
              <a:ea typeface="Poppins"/>
              <a:cs typeface="Poppins"/>
              <a:sym typeface="Poppins"/>
            </a:endParaRPr>
          </a:p>
          <a:p>
            <a:pPr indent="0" lvl="0" marL="0" rtl="0" algn="l">
              <a:spcBef>
                <a:spcPts val="0"/>
              </a:spcBef>
              <a:spcAft>
                <a:spcPts val="0"/>
              </a:spcAft>
              <a:buNone/>
            </a:pPr>
            <a:r>
              <a:rPr lang="en">
                <a:solidFill>
                  <a:schemeClr val="dk2"/>
                </a:solidFill>
                <a:latin typeface="Lato"/>
                <a:ea typeface="Lato"/>
                <a:cs typeface="Lato"/>
                <a:sym typeface="Lato"/>
              </a:rPr>
              <a:t>T</a:t>
            </a:r>
            <a:r>
              <a:rPr lang="en">
                <a:solidFill>
                  <a:schemeClr val="dk2"/>
                </a:solidFill>
                <a:latin typeface="Lato"/>
                <a:ea typeface="Lato"/>
                <a:cs typeface="Lato"/>
                <a:sym typeface="Lato"/>
              </a:rPr>
              <a:t>here was a lack of feedback to users when they successfully complete a  task (leaving feedback, uploading a track or changing their settings) </a:t>
            </a:r>
            <a:endParaRPr b="1" sz="2300">
              <a:latin typeface="Poppins"/>
              <a:ea typeface="Poppins"/>
              <a:cs typeface="Poppins"/>
              <a:sym typeface="Poppins"/>
            </a:endParaRPr>
          </a:p>
          <a:p>
            <a:pPr indent="0" lvl="0" marL="0" rtl="0" algn="ctr">
              <a:lnSpc>
                <a:spcPct val="115000"/>
              </a:lnSpc>
              <a:spcBef>
                <a:spcPts val="0"/>
              </a:spcBef>
              <a:spcAft>
                <a:spcPts val="0"/>
              </a:spcAft>
              <a:buNone/>
            </a:pPr>
            <a:r>
              <a:t/>
            </a:r>
            <a:endParaRPr sz="3200">
              <a:latin typeface="Poppins"/>
              <a:ea typeface="Poppins"/>
              <a:cs typeface="Poppins"/>
              <a:sym typeface="Poppins"/>
            </a:endParaRPr>
          </a:p>
        </p:txBody>
      </p:sp>
      <p:sp>
        <p:nvSpPr>
          <p:cNvPr id="1357" name="Google Shape;1357;p68"/>
          <p:cNvSpPr/>
          <p:nvPr/>
        </p:nvSpPr>
        <p:spPr>
          <a:xfrm>
            <a:off x="4209525" y="1326575"/>
            <a:ext cx="4256400" cy="35766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latin typeface="Poppins"/>
                <a:ea typeface="Poppins"/>
                <a:cs typeface="Poppins"/>
                <a:sym typeface="Poppins"/>
              </a:rPr>
              <a:t>Illustrative Example</a:t>
            </a:r>
            <a:endParaRPr b="1" sz="2300">
              <a:latin typeface="Poppins"/>
              <a:ea typeface="Poppins"/>
              <a:cs typeface="Poppins"/>
              <a:sym typeface="Poppins"/>
            </a:endParaRPr>
          </a:p>
          <a:p>
            <a:pPr indent="0" lvl="0" marL="0" marR="0" rtl="0" algn="l">
              <a:lnSpc>
                <a:spcPct val="100000"/>
              </a:lnSpc>
              <a:spcBef>
                <a:spcPts val="0"/>
              </a:spcBef>
              <a:spcAft>
                <a:spcPts val="0"/>
              </a:spcAft>
              <a:buNone/>
            </a:pPr>
            <a:r>
              <a:t/>
            </a:r>
            <a:endParaRPr>
              <a:solidFill>
                <a:schemeClr val="dk2"/>
              </a:solidFill>
              <a:latin typeface="Lato"/>
              <a:ea typeface="Lato"/>
              <a:cs typeface="Lato"/>
              <a:sym typeface="Lato"/>
            </a:endParaRPr>
          </a:p>
          <a:p>
            <a:pPr indent="0" lvl="0" marL="0" marR="0" rtl="0" algn="l">
              <a:lnSpc>
                <a:spcPct val="100000"/>
              </a:lnSpc>
              <a:spcBef>
                <a:spcPts val="0"/>
              </a:spcBef>
              <a:spcAft>
                <a:spcPts val="0"/>
              </a:spcAft>
              <a:buNone/>
            </a:pPr>
            <a:r>
              <a:rPr b="1" lang="en">
                <a:solidFill>
                  <a:schemeClr val="dk2"/>
                </a:solidFill>
                <a:latin typeface="Lato"/>
                <a:ea typeface="Lato"/>
                <a:cs typeface="Lato"/>
                <a:sym typeface="Lato"/>
              </a:rPr>
              <a:t>H1: Visibility of System Status / Severity: 3 </a:t>
            </a:r>
            <a:br>
              <a:rPr lang="en">
                <a:solidFill>
                  <a:schemeClr val="dk2"/>
                </a:solidFill>
                <a:latin typeface="Lato"/>
                <a:ea typeface="Lato"/>
                <a:cs typeface="Lato"/>
                <a:sym typeface="Lato"/>
              </a:rPr>
            </a:br>
            <a:r>
              <a:rPr lang="en">
                <a:solidFill>
                  <a:schemeClr val="dk2"/>
                </a:solidFill>
                <a:latin typeface="Lato"/>
                <a:ea typeface="Lato"/>
                <a:cs typeface="Lato"/>
                <a:sym typeface="Lato"/>
              </a:rPr>
              <a:t>Description: There is no notification for whether the uploading process has completed or if the file is ready for upload. </a:t>
            </a:r>
            <a:endParaRPr>
              <a:solidFill>
                <a:schemeClr val="dk2"/>
              </a:solidFill>
              <a:latin typeface="Lato"/>
              <a:ea typeface="Lato"/>
              <a:cs typeface="Lato"/>
              <a:sym typeface="Lato"/>
            </a:endParaRPr>
          </a:p>
          <a:p>
            <a:pPr indent="0" lvl="0" marL="0" marR="0" rtl="0" algn="l">
              <a:lnSpc>
                <a:spcPct val="100000"/>
              </a:lnSpc>
              <a:spcBef>
                <a:spcPts val="0"/>
              </a:spcBef>
              <a:spcAft>
                <a:spcPts val="0"/>
              </a:spcAft>
              <a:buNone/>
            </a:pPr>
            <a:r>
              <a:rPr lang="en">
                <a:solidFill>
                  <a:schemeClr val="dk2"/>
                </a:solidFill>
                <a:latin typeface="Lato"/>
                <a:ea typeface="Lato"/>
                <a:cs typeface="Lato"/>
                <a:sym typeface="Lato"/>
              </a:rPr>
              <a:t>Rationale: Users should be notified throughout the upload process and may be confused on whether they are ready to post track.</a:t>
            </a:r>
            <a:br>
              <a:rPr lang="en">
                <a:solidFill>
                  <a:schemeClr val="dk2"/>
                </a:solidFill>
                <a:latin typeface="Lato"/>
                <a:ea typeface="Lato"/>
                <a:cs typeface="Lato"/>
                <a:sym typeface="Lato"/>
              </a:rPr>
            </a:br>
            <a:r>
              <a:rPr lang="en">
                <a:solidFill>
                  <a:schemeClr val="dk2"/>
                </a:solidFill>
                <a:latin typeface="Lato"/>
                <a:ea typeface="Lato"/>
                <a:cs typeface="Lato"/>
                <a:sym typeface="Lato"/>
              </a:rPr>
              <a:t>Fix: Create a progress upload bar for a visual representation of upload status.</a:t>
            </a:r>
            <a:endParaRPr sz="3200">
              <a:latin typeface="Poppins"/>
              <a:ea typeface="Poppins"/>
              <a:cs typeface="Poppins"/>
              <a:sym typeface="Poppins"/>
            </a:endParaRPr>
          </a:p>
        </p:txBody>
      </p:sp>
      <p:sp>
        <p:nvSpPr>
          <p:cNvPr id="1358" name="Google Shape;1358;p68"/>
          <p:cNvSpPr txBox="1"/>
          <p:nvPr>
            <p:ph idx="4294967295" type="title"/>
          </p:nvPr>
        </p:nvSpPr>
        <p:spPr>
          <a:xfrm>
            <a:off x="498700" y="2350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2</a:t>
            </a:r>
            <a:endParaRPr sz="1900">
              <a:solidFill>
                <a:schemeClr val="accent2"/>
              </a:solidFill>
            </a:endParaRPr>
          </a:p>
        </p:txBody>
      </p:sp>
      <p:sp>
        <p:nvSpPr>
          <p:cNvPr id="1359" name="Google Shape;1359;p68"/>
          <p:cNvSpPr txBox="1"/>
          <p:nvPr/>
        </p:nvSpPr>
        <p:spPr>
          <a:xfrm>
            <a:off x="1163075" y="761175"/>
            <a:ext cx="6872400" cy="29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Lato"/>
                <a:ea typeface="Lato"/>
                <a:cs typeface="Lato"/>
                <a:sym typeface="Lato"/>
              </a:rPr>
              <a:t>Visibility of System Status</a:t>
            </a:r>
            <a:endParaRPr sz="1600">
              <a:solidFill>
                <a:schemeClr val="dk2"/>
              </a:solidFill>
              <a:latin typeface="Lato"/>
              <a:ea typeface="Lato"/>
              <a:cs typeface="Lato"/>
              <a:sym typeface="Lato"/>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3" name="Shape 1363"/>
        <p:cNvGrpSpPr/>
        <p:nvPr/>
      </p:nvGrpSpPr>
      <p:grpSpPr>
        <a:xfrm>
          <a:off x="0" y="0"/>
          <a:ext cx="0" cy="0"/>
          <a:chOff x="0" y="0"/>
          <a:chExt cx="0" cy="0"/>
        </a:xfrm>
      </p:grpSpPr>
      <p:sp>
        <p:nvSpPr>
          <p:cNvPr id="1364" name="Google Shape;1364;p69"/>
          <p:cNvSpPr/>
          <p:nvPr/>
        </p:nvSpPr>
        <p:spPr>
          <a:xfrm>
            <a:off x="932300" y="1367775"/>
            <a:ext cx="2668800" cy="35766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latin typeface="Poppins"/>
                <a:ea typeface="Poppins"/>
                <a:cs typeface="Poppins"/>
                <a:sym typeface="Poppins"/>
              </a:rPr>
              <a:t>Description</a:t>
            </a:r>
            <a:endParaRPr b="1" sz="2300">
              <a:latin typeface="Poppins"/>
              <a:ea typeface="Poppins"/>
              <a:cs typeface="Poppins"/>
              <a:sym typeface="Poppins"/>
            </a:endParaRPr>
          </a:p>
          <a:p>
            <a:pPr indent="0" lvl="0" marL="0" rtl="0" algn="ctr">
              <a:spcBef>
                <a:spcPts val="0"/>
              </a:spcBef>
              <a:spcAft>
                <a:spcPts val="0"/>
              </a:spcAft>
              <a:buNone/>
            </a:pPr>
            <a:r>
              <a:t/>
            </a:r>
            <a:endParaRPr b="1" sz="2300">
              <a:latin typeface="Poppins"/>
              <a:ea typeface="Poppins"/>
              <a:cs typeface="Poppins"/>
              <a:sym typeface="Poppins"/>
            </a:endParaRPr>
          </a:p>
          <a:p>
            <a:pPr indent="0" lvl="0" marL="0" rtl="0" algn="l">
              <a:spcBef>
                <a:spcPts val="0"/>
              </a:spcBef>
              <a:spcAft>
                <a:spcPts val="0"/>
              </a:spcAft>
              <a:buNone/>
            </a:pPr>
            <a:r>
              <a:rPr lang="en">
                <a:solidFill>
                  <a:schemeClr val="dk2"/>
                </a:solidFill>
                <a:latin typeface="Lato"/>
                <a:ea typeface="Lato"/>
                <a:cs typeface="Lato"/>
                <a:sym typeface="Lato"/>
              </a:rPr>
              <a:t>Generally, pages were missing reminders of key information about tracks/users necessary for multi-step task flows</a:t>
            </a:r>
            <a:endParaRPr>
              <a:solidFill>
                <a:schemeClr val="dk2"/>
              </a:solidFill>
              <a:latin typeface="Lato"/>
              <a:ea typeface="Lato"/>
              <a:cs typeface="Lato"/>
              <a:sym typeface="Lato"/>
            </a:endParaRPr>
          </a:p>
          <a:p>
            <a:pPr indent="0" lvl="0" marL="0" rtl="0" algn="ctr">
              <a:lnSpc>
                <a:spcPct val="115000"/>
              </a:lnSpc>
              <a:spcBef>
                <a:spcPts val="0"/>
              </a:spcBef>
              <a:spcAft>
                <a:spcPts val="0"/>
              </a:spcAft>
              <a:buNone/>
            </a:pPr>
            <a:r>
              <a:t/>
            </a:r>
            <a:endParaRPr sz="3200">
              <a:latin typeface="Poppins"/>
              <a:ea typeface="Poppins"/>
              <a:cs typeface="Poppins"/>
              <a:sym typeface="Poppins"/>
            </a:endParaRPr>
          </a:p>
        </p:txBody>
      </p:sp>
      <p:sp>
        <p:nvSpPr>
          <p:cNvPr id="1365" name="Google Shape;1365;p69"/>
          <p:cNvSpPr/>
          <p:nvPr/>
        </p:nvSpPr>
        <p:spPr>
          <a:xfrm>
            <a:off x="4209525" y="1326575"/>
            <a:ext cx="4256400" cy="35766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latin typeface="Poppins"/>
                <a:ea typeface="Poppins"/>
                <a:cs typeface="Poppins"/>
                <a:sym typeface="Poppins"/>
              </a:rPr>
              <a:t>Illustrative Example</a:t>
            </a:r>
            <a:endParaRPr b="1" sz="2300">
              <a:latin typeface="Poppins"/>
              <a:ea typeface="Poppins"/>
              <a:cs typeface="Poppins"/>
              <a:sym typeface="Poppins"/>
            </a:endParaRPr>
          </a:p>
          <a:p>
            <a:pPr indent="0" lvl="0" marL="0" marR="0" rtl="0" algn="l">
              <a:lnSpc>
                <a:spcPct val="100000"/>
              </a:lnSpc>
              <a:spcBef>
                <a:spcPts val="0"/>
              </a:spcBef>
              <a:spcAft>
                <a:spcPts val="0"/>
              </a:spcAft>
              <a:buNone/>
            </a:pPr>
            <a:r>
              <a:t/>
            </a:r>
            <a:endParaRPr>
              <a:solidFill>
                <a:schemeClr val="dk2"/>
              </a:solidFill>
              <a:latin typeface="Lato"/>
              <a:ea typeface="Lato"/>
              <a:cs typeface="Lato"/>
              <a:sym typeface="Lato"/>
            </a:endParaRPr>
          </a:p>
          <a:p>
            <a:pPr indent="0" lvl="0" marL="0" rtl="0" algn="l">
              <a:spcBef>
                <a:spcPts val="0"/>
              </a:spcBef>
              <a:spcAft>
                <a:spcPts val="0"/>
              </a:spcAft>
              <a:buNone/>
            </a:pPr>
            <a:r>
              <a:rPr b="1" lang="en">
                <a:solidFill>
                  <a:schemeClr val="dk2"/>
                </a:solidFill>
                <a:latin typeface="Lato"/>
                <a:ea typeface="Lato"/>
                <a:cs typeface="Lato"/>
                <a:sym typeface="Lato"/>
              </a:rPr>
              <a:t>H6: Recognition not Recall / Severity: 3</a:t>
            </a:r>
            <a:endParaRPr b="1">
              <a:solidFill>
                <a:schemeClr val="dk2"/>
              </a:solidFill>
              <a:latin typeface="Lato"/>
              <a:ea typeface="Lato"/>
              <a:cs typeface="Lato"/>
              <a:sym typeface="Lato"/>
            </a:endParaRPr>
          </a:p>
          <a:p>
            <a:pPr indent="0" lvl="0" marL="0" rtl="0" algn="l">
              <a:spcBef>
                <a:spcPts val="0"/>
              </a:spcBef>
              <a:spcAft>
                <a:spcPts val="0"/>
              </a:spcAft>
              <a:buNone/>
            </a:pPr>
            <a:r>
              <a:rPr lang="en">
                <a:solidFill>
                  <a:schemeClr val="dk2"/>
                </a:solidFill>
                <a:latin typeface="Lato"/>
                <a:ea typeface="Lato"/>
                <a:cs typeface="Lato"/>
                <a:sym typeface="Lato"/>
              </a:rPr>
              <a:t>Description: Users do not have access to the track they are commenting on once they click on give feedback. </a:t>
            </a:r>
            <a:endParaRPr>
              <a:solidFill>
                <a:schemeClr val="dk2"/>
              </a:solidFill>
              <a:latin typeface="Lato"/>
              <a:ea typeface="Lato"/>
              <a:cs typeface="Lato"/>
              <a:sym typeface="Lato"/>
            </a:endParaRPr>
          </a:p>
          <a:p>
            <a:pPr indent="0" lvl="0" marL="0" rtl="0" algn="l">
              <a:spcBef>
                <a:spcPts val="0"/>
              </a:spcBef>
              <a:spcAft>
                <a:spcPts val="0"/>
              </a:spcAft>
              <a:buNone/>
            </a:pPr>
            <a:r>
              <a:rPr lang="en">
                <a:solidFill>
                  <a:schemeClr val="dk2"/>
                </a:solidFill>
                <a:latin typeface="Lato"/>
                <a:ea typeface="Lato"/>
                <a:cs typeface="Lato"/>
                <a:sym typeface="Lato"/>
              </a:rPr>
              <a:t>Rationale: Users have to actively recall the track or go back to the “Explore” page to relisten, which can be frustrating when giving feedback.</a:t>
            </a:r>
            <a:endParaRPr>
              <a:solidFill>
                <a:schemeClr val="dk2"/>
              </a:solidFill>
              <a:latin typeface="Lato"/>
              <a:ea typeface="Lato"/>
              <a:cs typeface="Lato"/>
              <a:sym typeface="Lato"/>
            </a:endParaRPr>
          </a:p>
          <a:p>
            <a:pPr indent="0" lvl="0" marL="0" rtl="0" algn="l">
              <a:spcBef>
                <a:spcPts val="0"/>
              </a:spcBef>
              <a:spcAft>
                <a:spcPts val="0"/>
              </a:spcAft>
              <a:buNone/>
            </a:pPr>
            <a:r>
              <a:rPr lang="en">
                <a:solidFill>
                  <a:schemeClr val="dk2"/>
                </a:solidFill>
                <a:latin typeface="Lato"/>
                <a:ea typeface="Lato"/>
                <a:cs typeface="Lato"/>
                <a:sym typeface="Lato"/>
              </a:rPr>
              <a:t>Fix: Provide the track at the top of the “give feedback” page to make the feedback giving process more efficient.</a:t>
            </a:r>
            <a:endParaRPr b="1">
              <a:solidFill>
                <a:schemeClr val="dk2"/>
              </a:solidFill>
              <a:latin typeface="Lato"/>
              <a:ea typeface="Lato"/>
              <a:cs typeface="Lato"/>
              <a:sym typeface="Lato"/>
            </a:endParaRPr>
          </a:p>
        </p:txBody>
      </p:sp>
      <p:sp>
        <p:nvSpPr>
          <p:cNvPr id="1366" name="Google Shape;1366;p69"/>
          <p:cNvSpPr txBox="1"/>
          <p:nvPr>
            <p:ph idx="4294967295" type="title"/>
          </p:nvPr>
        </p:nvSpPr>
        <p:spPr>
          <a:xfrm>
            <a:off x="498700" y="2350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a:t>
            </a:r>
            <a:r>
              <a:rPr lang="en" sz="3500"/>
              <a:t>Violation Group 3</a:t>
            </a:r>
            <a:endParaRPr sz="1900">
              <a:solidFill>
                <a:schemeClr val="accent2"/>
              </a:solidFill>
            </a:endParaRPr>
          </a:p>
        </p:txBody>
      </p:sp>
      <p:sp>
        <p:nvSpPr>
          <p:cNvPr id="1367" name="Google Shape;1367;p69"/>
          <p:cNvSpPr txBox="1"/>
          <p:nvPr/>
        </p:nvSpPr>
        <p:spPr>
          <a:xfrm>
            <a:off x="1163075" y="761175"/>
            <a:ext cx="6872400" cy="29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Lato"/>
                <a:ea typeface="Lato"/>
                <a:cs typeface="Lato"/>
                <a:sym typeface="Lato"/>
              </a:rPr>
              <a:t>Recognition Not Recall</a:t>
            </a:r>
            <a:endParaRPr sz="1600">
              <a:solidFill>
                <a:schemeClr val="dk2"/>
              </a:solidFill>
              <a:latin typeface="Lato"/>
              <a:ea typeface="Lato"/>
              <a:cs typeface="Lato"/>
              <a:sym typeface="Lato"/>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1" name="Shape 1371"/>
        <p:cNvGrpSpPr/>
        <p:nvPr/>
      </p:nvGrpSpPr>
      <p:grpSpPr>
        <a:xfrm>
          <a:off x="0" y="0"/>
          <a:ext cx="0" cy="0"/>
          <a:chOff x="0" y="0"/>
          <a:chExt cx="0" cy="0"/>
        </a:xfrm>
      </p:grpSpPr>
      <p:sp>
        <p:nvSpPr>
          <p:cNvPr id="1372" name="Google Shape;1372;p70"/>
          <p:cNvSpPr/>
          <p:nvPr/>
        </p:nvSpPr>
        <p:spPr>
          <a:xfrm>
            <a:off x="932300" y="1367775"/>
            <a:ext cx="2668800" cy="35766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latin typeface="Poppins"/>
                <a:ea typeface="Poppins"/>
                <a:cs typeface="Poppins"/>
                <a:sym typeface="Poppins"/>
              </a:rPr>
              <a:t>Description</a:t>
            </a:r>
            <a:endParaRPr b="1" sz="2300">
              <a:latin typeface="Poppins"/>
              <a:ea typeface="Poppins"/>
              <a:cs typeface="Poppins"/>
              <a:sym typeface="Poppins"/>
            </a:endParaRPr>
          </a:p>
          <a:p>
            <a:pPr indent="0" lvl="0" marL="0" rtl="0" algn="ctr">
              <a:spcBef>
                <a:spcPts val="0"/>
              </a:spcBef>
              <a:spcAft>
                <a:spcPts val="0"/>
              </a:spcAft>
              <a:buNone/>
            </a:pPr>
            <a:r>
              <a:t/>
            </a:r>
            <a:endParaRPr b="1" sz="2300">
              <a:latin typeface="Poppins"/>
              <a:ea typeface="Poppins"/>
              <a:cs typeface="Poppins"/>
              <a:sym typeface="Poppins"/>
            </a:endParaRPr>
          </a:p>
          <a:p>
            <a:pPr indent="0" lvl="0" marL="0" rtl="0" algn="l">
              <a:spcBef>
                <a:spcPts val="0"/>
              </a:spcBef>
              <a:spcAft>
                <a:spcPts val="0"/>
              </a:spcAft>
              <a:buNone/>
            </a:pPr>
            <a:r>
              <a:rPr lang="en">
                <a:solidFill>
                  <a:schemeClr val="dk2"/>
                </a:solidFill>
                <a:latin typeface="Lato"/>
                <a:ea typeface="Lato"/>
                <a:cs typeface="Lato"/>
                <a:sym typeface="Lato"/>
              </a:rPr>
              <a:t>There was a lot of friction created when the user wanted to view the feedback they have received on a track</a:t>
            </a:r>
            <a:endParaRPr b="1" sz="2300">
              <a:latin typeface="Poppins"/>
              <a:ea typeface="Poppins"/>
              <a:cs typeface="Poppins"/>
              <a:sym typeface="Poppins"/>
            </a:endParaRPr>
          </a:p>
          <a:p>
            <a:pPr indent="0" lvl="0" marL="0" rtl="0" algn="ctr">
              <a:lnSpc>
                <a:spcPct val="115000"/>
              </a:lnSpc>
              <a:spcBef>
                <a:spcPts val="0"/>
              </a:spcBef>
              <a:spcAft>
                <a:spcPts val="0"/>
              </a:spcAft>
              <a:buNone/>
            </a:pPr>
            <a:r>
              <a:t/>
            </a:r>
            <a:endParaRPr sz="3200">
              <a:latin typeface="Poppins"/>
              <a:ea typeface="Poppins"/>
              <a:cs typeface="Poppins"/>
              <a:sym typeface="Poppins"/>
            </a:endParaRPr>
          </a:p>
        </p:txBody>
      </p:sp>
      <p:sp>
        <p:nvSpPr>
          <p:cNvPr id="1373" name="Google Shape;1373;p70"/>
          <p:cNvSpPr/>
          <p:nvPr/>
        </p:nvSpPr>
        <p:spPr>
          <a:xfrm>
            <a:off x="4209525" y="1326575"/>
            <a:ext cx="4256400" cy="35766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latin typeface="Poppins"/>
                <a:ea typeface="Poppins"/>
                <a:cs typeface="Poppins"/>
                <a:sym typeface="Poppins"/>
              </a:rPr>
              <a:t>Illustrative Example</a:t>
            </a:r>
            <a:endParaRPr b="1" sz="2300">
              <a:latin typeface="Poppins"/>
              <a:ea typeface="Poppins"/>
              <a:cs typeface="Poppins"/>
              <a:sym typeface="Poppins"/>
            </a:endParaRPr>
          </a:p>
          <a:p>
            <a:pPr indent="0" lvl="0" marL="0" marR="0" rtl="0" algn="l">
              <a:lnSpc>
                <a:spcPct val="100000"/>
              </a:lnSpc>
              <a:spcBef>
                <a:spcPts val="0"/>
              </a:spcBef>
              <a:spcAft>
                <a:spcPts val="0"/>
              </a:spcAft>
              <a:buNone/>
            </a:pPr>
            <a:r>
              <a:t/>
            </a:r>
            <a:endParaRPr>
              <a:solidFill>
                <a:schemeClr val="dk2"/>
              </a:solidFill>
              <a:latin typeface="Lato"/>
              <a:ea typeface="Lato"/>
              <a:cs typeface="Lato"/>
              <a:sym typeface="Lato"/>
            </a:endParaRPr>
          </a:p>
          <a:p>
            <a:pPr indent="0" lvl="0" marL="0" rtl="0" algn="l">
              <a:spcBef>
                <a:spcPts val="0"/>
              </a:spcBef>
              <a:spcAft>
                <a:spcPts val="0"/>
              </a:spcAft>
              <a:buNone/>
            </a:pPr>
            <a:r>
              <a:rPr b="1" lang="en">
                <a:solidFill>
                  <a:schemeClr val="dk2"/>
                </a:solidFill>
                <a:latin typeface="Lato"/>
                <a:ea typeface="Lato"/>
                <a:cs typeface="Lato"/>
                <a:sym typeface="Lato"/>
              </a:rPr>
              <a:t>H7: Flexibility &amp; Efficiency of Use / Severity: 3</a:t>
            </a:r>
            <a:endParaRPr b="1">
              <a:solidFill>
                <a:schemeClr val="dk2"/>
              </a:solidFill>
              <a:latin typeface="Lato"/>
              <a:ea typeface="Lato"/>
              <a:cs typeface="Lato"/>
              <a:sym typeface="Lato"/>
            </a:endParaRPr>
          </a:p>
          <a:p>
            <a:pPr indent="0" lvl="0" marL="0" rtl="0" algn="l">
              <a:spcBef>
                <a:spcPts val="0"/>
              </a:spcBef>
              <a:spcAft>
                <a:spcPts val="0"/>
              </a:spcAft>
              <a:buNone/>
            </a:pPr>
            <a:r>
              <a:rPr lang="en">
                <a:solidFill>
                  <a:schemeClr val="dk2"/>
                </a:solidFill>
                <a:latin typeface="Lato"/>
                <a:ea typeface="Lato"/>
                <a:cs typeface="Lato"/>
                <a:sym typeface="Lato"/>
              </a:rPr>
              <a:t>Description: Users cannot organize feedback when searching for specific answers to questions.</a:t>
            </a:r>
            <a:endParaRPr>
              <a:solidFill>
                <a:schemeClr val="dk2"/>
              </a:solidFill>
              <a:latin typeface="Lato"/>
              <a:ea typeface="Lato"/>
              <a:cs typeface="Lato"/>
              <a:sym typeface="Lato"/>
            </a:endParaRPr>
          </a:p>
          <a:p>
            <a:pPr indent="0" lvl="0" marL="0" rtl="0" algn="l">
              <a:spcBef>
                <a:spcPts val="0"/>
              </a:spcBef>
              <a:spcAft>
                <a:spcPts val="0"/>
              </a:spcAft>
              <a:buNone/>
            </a:pPr>
            <a:r>
              <a:rPr lang="en">
                <a:solidFill>
                  <a:schemeClr val="dk2"/>
                </a:solidFill>
                <a:latin typeface="Lato"/>
                <a:ea typeface="Lato"/>
                <a:cs typeface="Lato"/>
                <a:sym typeface="Lato"/>
              </a:rPr>
              <a:t>Rationale: It is inefficient for a user that is working to fix a particular problem in their music when they are unable to search through a categorized list of feedback to find answers to their questions.</a:t>
            </a:r>
            <a:endParaRPr>
              <a:solidFill>
                <a:schemeClr val="dk2"/>
              </a:solidFill>
              <a:latin typeface="Lato"/>
              <a:ea typeface="Lato"/>
              <a:cs typeface="Lato"/>
              <a:sym typeface="Lato"/>
            </a:endParaRPr>
          </a:p>
          <a:p>
            <a:pPr indent="0" lvl="0" marL="0" rtl="0" algn="l">
              <a:spcBef>
                <a:spcPts val="0"/>
              </a:spcBef>
              <a:spcAft>
                <a:spcPts val="0"/>
              </a:spcAft>
              <a:buNone/>
            </a:pPr>
            <a:r>
              <a:rPr lang="en">
                <a:solidFill>
                  <a:schemeClr val="dk2"/>
                </a:solidFill>
                <a:latin typeface="Lato"/>
                <a:ea typeface="Lato"/>
                <a:cs typeface="Lato"/>
                <a:sym typeface="Lato"/>
              </a:rPr>
              <a:t>Fix: Add a notification section to view new notifications of feedback. Categorize feedback and let users see if their question has been answered.</a:t>
            </a:r>
            <a:endParaRPr>
              <a:solidFill>
                <a:schemeClr val="dk2"/>
              </a:solidFill>
              <a:latin typeface="Lato"/>
              <a:ea typeface="Lato"/>
              <a:cs typeface="Lato"/>
              <a:sym typeface="Lato"/>
            </a:endParaRPr>
          </a:p>
        </p:txBody>
      </p:sp>
      <p:sp>
        <p:nvSpPr>
          <p:cNvPr id="1374" name="Google Shape;1374;p70"/>
          <p:cNvSpPr txBox="1"/>
          <p:nvPr>
            <p:ph idx="4294967295" type="title"/>
          </p:nvPr>
        </p:nvSpPr>
        <p:spPr>
          <a:xfrm>
            <a:off x="498700" y="3112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a:t>
            </a:r>
            <a:r>
              <a:rPr lang="en" sz="3500"/>
              <a:t>Violation Group 4</a:t>
            </a:r>
            <a:endParaRPr sz="1900">
              <a:solidFill>
                <a:schemeClr val="accent2"/>
              </a:solidFill>
            </a:endParaRPr>
          </a:p>
        </p:txBody>
      </p:sp>
      <p:sp>
        <p:nvSpPr>
          <p:cNvPr id="1375" name="Google Shape;1375;p70"/>
          <p:cNvSpPr txBox="1"/>
          <p:nvPr/>
        </p:nvSpPr>
        <p:spPr>
          <a:xfrm>
            <a:off x="1163075" y="761175"/>
            <a:ext cx="6872400" cy="29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Lato"/>
                <a:ea typeface="Lato"/>
                <a:cs typeface="Lato"/>
                <a:sym typeface="Lato"/>
              </a:rPr>
              <a:t>Flexibility and Efficiency of Use</a:t>
            </a:r>
            <a:endParaRPr sz="1600">
              <a:solidFill>
                <a:schemeClr val="dk2"/>
              </a:solidFill>
              <a:latin typeface="Lato"/>
              <a:ea typeface="Lato"/>
              <a:cs typeface="Lato"/>
              <a:sym typeface="Lat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9" name="Shape 1379"/>
        <p:cNvGrpSpPr/>
        <p:nvPr/>
      </p:nvGrpSpPr>
      <p:grpSpPr>
        <a:xfrm>
          <a:off x="0" y="0"/>
          <a:ext cx="0" cy="0"/>
          <a:chOff x="0" y="0"/>
          <a:chExt cx="0" cy="0"/>
        </a:xfrm>
      </p:grpSpPr>
      <p:sp>
        <p:nvSpPr>
          <p:cNvPr id="1380" name="Google Shape;1380;p71"/>
          <p:cNvSpPr txBox="1"/>
          <p:nvPr>
            <p:ph type="title"/>
          </p:nvPr>
        </p:nvSpPr>
        <p:spPr>
          <a:xfrm>
            <a:off x="1668975"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keynotes</a:t>
            </a:r>
            <a:endParaRPr>
              <a:solidFill>
                <a:srgbClr val="F4CCCC"/>
              </a:solidFill>
            </a:endParaRPr>
          </a:p>
        </p:txBody>
      </p:sp>
      <p:sp>
        <p:nvSpPr>
          <p:cNvPr id="1381" name="Google Shape;1381;p71"/>
          <p:cNvSpPr txBox="1"/>
          <p:nvPr>
            <p:ph idx="2" type="title"/>
          </p:nvPr>
        </p:nvSpPr>
        <p:spPr>
          <a:xfrm>
            <a:off x="1024950"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01</a:t>
            </a:r>
            <a:endParaRPr>
              <a:solidFill>
                <a:srgbClr val="D0E0E3"/>
              </a:solidFill>
            </a:endParaRPr>
          </a:p>
        </p:txBody>
      </p:sp>
      <p:sp>
        <p:nvSpPr>
          <p:cNvPr id="1382" name="Google Shape;1382;p71"/>
          <p:cNvSpPr txBox="1"/>
          <p:nvPr>
            <p:ph idx="4" type="title"/>
          </p:nvPr>
        </p:nvSpPr>
        <p:spPr>
          <a:xfrm>
            <a:off x="5675803"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HE Results</a:t>
            </a:r>
            <a:endParaRPr>
              <a:solidFill>
                <a:srgbClr val="F4CCCC"/>
              </a:solidFill>
            </a:endParaRPr>
          </a:p>
        </p:txBody>
      </p:sp>
      <p:sp>
        <p:nvSpPr>
          <p:cNvPr id="1383" name="Google Shape;1383;p71"/>
          <p:cNvSpPr txBox="1"/>
          <p:nvPr>
            <p:ph idx="5" type="title"/>
          </p:nvPr>
        </p:nvSpPr>
        <p:spPr>
          <a:xfrm>
            <a:off x="5031778"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02</a:t>
            </a:r>
            <a:endParaRPr>
              <a:solidFill>
                <a:srgbClr val="D0E0E3"/>
              </a:solidFill>
            </a:endParaRPr>
          </a:p>
        </p:txBody>
      </p:sp>
      <p:sp>
        <p:nvSpPr>
          <p:cNvPr id="1384" name="Google Shape;1384;p71"/>
          <p:cNvSpPr txBox="1"/>
          <p:nvPr>
            <p:ph idx="3" type="title"/>
          </p:nvPr>
        </p:nvSpPr>
        <p:spPr>
          <a:xfrm>
            <a:off x="727300" y="4636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
        <p:nvSpPr>
          <p:cNvPr id="1385" name="Google Shape;1385;p71"/>
          <p:cNvSpPr/>
          <p:nvPr/>
        </p:nvSpPr>
        <p:spPr>
          <a:xfrm>
            <a:off x="4571423" y="2900205"/>
            <a:ext cx="360471"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4CCCC"/>
              </a:solidFill>
            </a:endParaRPr>
          </a:p>
        </p:txBody>
      </p:sp>
      <p:sp>
        <p:nvSpPr>
          <p:cNvPr id="1386" name="Google Shape;1386;p71"/>
          <p:cNvSpPr txBox="1"/>
          <p:nvPr>
            <p:ph type="title"/>
          </p:nvPr>
        </p:nvSpPr>
        <p:spPr>
          <a:xfrm>
            <a:off x="1755042" y="292648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Revisions</a:t>
            </a:r>
            <a:endParaRPr/>
          </a:p>
        </p:txBody>
      </p:sp>
      <p:sp>
        <p:nvSpPr>
          <p:cNvPr id="1387" name="Google Shape;1387;p71"/>
          <p:cNvSpPr txBox="1"/>
          <p:nvPr>
            <p:ph idx="2" type="title"/>
          </p:nvPr>
        </p:nvSpPr>
        <p:spPr>
          <a:xfrm>
            <a:off x="1111018" y="2904713"/>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388" name="Google Shape;1388;p71"/>
          <p:cNvSpPr txBox="1"/>
          <p:nvPr>
            <p:ph idx="4" type="title"/>
          </p:nvPr>
        </p:nvSpPr>
        <p:spPr>
          <a:xfrm>
            <a:off x="5675807" y="2970864"/>
            <a:ext cx="30384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Demo!</a:t>
            </a:r>
            <a:endParaRPr>
              <a:solidFill>
                <a:srgbClr val="F4CCCC"/>
              </a:solidFill>
            </a:endParaRPr>
          </a:p>
        </p:txBody>
      </p:sp>
      <p:sp>
        <p:nvSpPr>
          <p:cNvPr id="1389" name="Google Shape;1389;p71"/>
          <p:cNvSpPr txBox="1"/>
          <p:nvPr>
            <p:ph idx="5" type="title"/>
          </p:nvPr>
        </p:nvSpPr>
        <p:spPr>
          <a:xfrm>
            <a:off x="5035055" y="29264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04</a:t>
            </a:r>
            <a:endParaRPr>
              <a:solidFill>
                <a:srgbClr val="D0E0E3"/>
              </a:solidFill>
            </a:endParaRPr>
          </a:p>
        </p:txBody>
      </p:sp>
      <p:sp>
        <p:nvSpPr>
          <p:cNvPr id="1390" name="Google Shape;1390;p71"/>
          <p:cNvSpPr txBox="1"/>
          <p:nvPr>
            <p:ph idx="14" type="title"/>
          </p:nvPr>
        </p:nvSpPr>
        <p:spPr>
          <a:xfrm>
            <a:off x="3466271" y="3987623"/>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05</a:t>
            </a:r>
            <a:endParaRPr>
              <a:solidFill>
                <a:srgbClr val="D0E0E3"/>
              </a:solidFill>
            </a:endParaRPr>
          </a:p>
        </p:txBody>
      </p:sp>
      <p:sp>
        <p:nvSpPr>
          <p:cNvPr id="1391" name="Google Shape;1391;p71"/>
          <p:cNvSpPr txBox="1"/>
          <p:nvPr>
            <p:ph idx="13" type="title"/>
          </p:nvPr>
        </p:nvSpPr>
        <p:spPr>
          <a:xfrm>
            <a:off x="4061525" y="4015675"/>
            <a:ext cx="16161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Next Steps</a:t>
            </a:r>
            <a:endParaRPr>
              <a:solidFill>
                <a:srgbClr val="F4CCCC"/>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5" name="Shape 1395"/>
        <p:cNvGrpSpPr/>
        <p:nvPr/>
      </p:nvGrpSpPr>
      <p:grpSpPr>
        <a:xfrm>
          <a:off x="0" y="0"/>
          <a:ext cx="0" cy="0"/>
          <a:chOff x="0" y="0"/>
          <a:chExt cx="0" cy="0"/>
        </a:xfrm>
      </p:grpSpPr>
      <p:sp>
        <p:nvSpPr>
          <p:cNvPr id="1396" name="Google Shape;1396;p72"/>
          <p:cNvSpPr txBox="1"/>
          <p:nvPr>
            <p:ph type="title"/>
          </p:nvPr>
        </p:nvSpPr>
        <p:spPr>
          <a:xfrm>
            <a:off x="673950" y="2171025"/>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rgbClr val="9E9E9E"/>
                </a:solidFill>
              </a:rPr>
              <a:t>Revisions tl;dr</a:t>
            </a:r>
            <a:endParaRPr sz="3500">
              <a:solidFill>
                <a:srgbClr val="9E9E9E"/>
              </a:solidFill>
            </a:endParaRPr>
          </a:p>
          <a:p>
            <a:pPr indent="0" lvl="0" marL="0" rtl="0" algn="ctr">
              <a:spcBef>
                <a:spcPts val="0"/>
              </a:spcBef>
              <a:spcAft>
                <a:spcPts val="0"/>
              </a:spcAft>
              <a:buNone/>
            </a:pPr>
            <a:r>
              <a:rPr lang="en" sz="9000"/>
              <a:t>…everything</a:t>
            </a:r>
            <a:endParaRPr sz="9000">
              <a:solidFill>
                <a:srgbClr val="9E9E9E"/>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0" name="Shape 1400"/>
        <p:cNvGrpSpPr/>
        <p:nvPr/>
      </p:nvGrpSpPr>
      <p:grpSpPr>
        <a:xfrm>
          <a:off x="0" y="0"/>
          <a:ext cx="0" cy="0"/>
          <a:chOff x="0" y="0"/>
          <a:chExt cx="0" cy="0"/>
        </a:xfrm>
      </p:grpSpPr>
      <p:sp>
        <p:nvSpPr>
          <p:cNvPr id="1401" name="Google Shape;1401;p73"/>
          <p:cNvSpPr/>
          <p:nvPr/>
        </p:nvSpPr>
        <p:spPr>
          <a:xfrm>
            <a:off x="-891825" y="3442275"/>
            <a:ext cx="2187300" cy="1928400"/>
          </a:xfrm>
          <a:prstGeom prst="rect">
            <a:avLst/>
          </a:prstGeom>
          <a:solidFill>
            <a:srgbClr val="FFF0E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02" name="Google Shape;1402;p73"/>
          <p:cNvSpPr/>
          <p:nvPr/>
        </p:nvSpPr>
        <p:spPr>
          <a:xfrm>
            <a:off x="-282225" y="-446850"/>
            <a:ext cx="2187300" cy="1928400"/>
          </a:xfrm>
          <a:prstGeom prst="rect">
            <a:avLst/>
          </a:prstGeom>
          <a:solidFill>
            <a:srgbClr val="FFF0E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03" name="Google Shape;1403;p73"/>
          <p:cNvSpPr txBox="1"/>
          <p:nvPr>
            <p:ph idx="4294967295" type="title"/>
          </p:nvPr>
        </p:nvSpPr>
        <p:spPr>
          <a:xfrm>
            <a:off x="498700" y="2350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1: Before</a:t>
            </a:r>
            <a:endParaRPr sz="1900">
              <a:solidFill>
                <a:schemeClr val="accent2"/>
              </a:solidFill>
            </a:endParaRPr>
          </a:p>
        </p:txBody>
      </p:sp>
      <p:pic>
        <p:nvPicPr>
          <p:cNvPr id="1404" name="Google Shape;1404;p73"/>
          <p:cNvPicPr preferRelativeResize="0"/>
          <p:nvPr/>
        </p:nvPicPr>
        <p:blipFill>
          <a:blip r:embed="rId3">
            <a:alphaModFix/>
          </a:blip>
          <a:stretch>
            <a:fillRect/>
          </a:stretch>
        </p:blipFill>
        <p:spPr>
          <a:xfrm>
            <a:off x="2800537" y="1121375"/>
            <a:ext cx="1933275" cy="3907676"/>
          </a:xfrm>
          <a:prstGeom prst="rect">
            <a:avLst/>
          </a:prstGeom>
          <a:noFill/>
          <a:ln>
            <a:noFill/>
          </a:ln>
        </p:spPr>
      </p:pic>
      <p:sp>
        <p:nvSpPr>
          <p:cNvPr id="1405" name="Google Shape;1405;p73"/>
          <p:cNvSpPr/>
          <p:nvPr/>
        </p:nvSpPr>
        <p:spPr>
          <a:xfrm>
            <a:off x="749825" y="1299925"/>
            <a:ext cx="1920900" cy="14994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Overuse of bright purple</a:t>
            </a:r>
            <a:endParaRPr sz="3200">
              <a:latin typeface="Poppins"/>
              <a:ea typeface="Poppins"/>
              <a:cs typeface="Poppins"/>
              <a:sym typeface="Poppins"/>
            </a:endParaRPr>
          </a:p>
        </p:txBody>
      </p:sp>
      <p:sp>
        <p:nvSpPr>
          <p:cNvPr id="1406" name="Google Shape;1406;p73"/>
          <p:cNvSpPr/>
          <p:nvPr/>
        </p:nvSpPr>
        <p:spPr>
          <a:xfrm>
            <a:off x="626475" y="3370050"/>
            <a:ext cx="1920900" cy="14994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Text color, size, weight inconsistent without meaning</a:t>
            </a:r>
            <a:endParaRPr>
              <a:latin typeface="Lato"/>
              <a:ea typeface="Lato"/>
              <a:cs typeface="Lato"/>
              <a:sym typeface="Lato"/>
            </a:endParaRPr>
          </a:p>
        </p:txBody>
      </p:sp>
      <p:sp>
        <p:nvSpPr>
          <p:cNvPr id="1407" name="Google Shape;1407;p73"/>
          <p:cNvSpPr/>
          <p:nvPr/>
        </p:nvSpPr>
        <p:spPr>
          <a:xfrm>
            <a:off x="7598600" y="3711900"/>
            <a:ext cx="2187300" cy="1928400"/>
          </a:xfrm>
          <a:prstGeom prst="rect">
            <a:avLst/>
          </a:prstGeom>
          <a:solidFill>
            <a:srgbClr val="FFF0E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08" name="Google Shape;1408;p73"/>
          <p:cNvSpPr/>
          <p:nvPr/>
        </p:nvSpPr>
        <p:spPr>
          <a:xfrm>
            <a:off x="4990650" y="1893300"/>
            <a:ext cx="3933600" cy="18186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Issues:</a:t>
            </a:r>
            <a:endParaRPr>
              <a:latin typeface="Lato"/>
              <a:ea typeface="Lato"/>
              <a:cs typeface="Lato"/>
              <a:sym typeface="Lato"/>
            </a:endParaRPr>
          </a:p>
          <a:p>
            <a:pPr indent="0" lvl="0" marL="0" rtl="0" algn="ctr">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Robustness</a:t>
            </a:r>
            <a:r>
              <a:rPr lang="en">
                <a:latin typeface="Lato"/>
                <a:ea typeface="Lato"/>
                <a:cs typeface="Lato"/>
                <a:sym typeface="Lato"/>
              </a:rPr>
              <a:t>: users may erroneously mix up elements because of visual similarities</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lack of consistency makes interacting less intuitive/requires more mental load</a:t>
            </a:r>
            <a:endParaRPr>
              <a:latin typeface="Lato"/>
              <a:ea typeface="Lato"/>
              <a:cs typeface="Lato"/>
              <a:sym typeface="Lato"/>
            </a:endParaRPr>
          </a:p>
        </p:txBody>
      </p:sp>
      <p:sp>
        <p:nvSpPr>
          <p:cNvPr id="1409" name="Google Shape;1409;p73"/>
          <p:cNvSpPr txBox="1"/>
          <p:nvPr/>
        </p:nvSpPr>
        <p:spPr>
          <a:xfrm>
            <a:off x="1163075" y="608775"/>
            <a:ext cx="6872400" cy="29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Lato"/>
                <a:ea typeface="Lato"/>
                <a:cs typeface="Lato"/>
                <a:sym typeface="Lato"/>
              </a:rPr>
              <a:t>Consistency and Standards and  Aesthetic Design</a:t>
            </a:r>
            <a:endParaRPr sz="1600">
              <a:solidFill>
                <a:schemeClr val="dk2"/>
              </a:solidFill>
              <a:latin typeface="Lato"/>
              <a:ea typeface="Lato"/>
              <a:cs typeface="Lato"/>
              <a:sym typeface="Lato"/>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3" name="Shape 1413"/>
        <p:cNvGrpSpPr/>
        <p:nvPr/>
      </p:nvGrpSpPr>
      <p:grpSpPr>
        <a:xfrm>
          <a:off x="0" y="0"/>
          <a:ext cx="0" cy="0"/>
          <a:chOff x="0" y="0"/>
          <a:chExt cx="0" cy="0"/>
        </a:xfrm>
      </p:grpSpPr>
      <p:sp>
        <p:nvSpPr>
          <p:cNvPr id="1414" name="Google Shape;1414;p74"/>
          <p:cNvSpPr/>
          <p:nvPr/>
        </p:nvSpPr>
        <p:spPr>
          <a:xfrm>
            <a:off x="7625350" y="3624625"/>
            <a:ext cx="2187300" cy="1928400"/>
          </a:xfrm>
          <a:prstGeom prst="rect">
            <a:avLst/>
          </a:prstGeom>
          <a:solidFill>
            <a:srgbClr val="FFF0E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5" name="Google Shape;1415;p74"/>
          <p:cNvSpPr/>
          <p:nvPr/>
        </p:nvSpPr>
        <p:spPr>
          <a:xfrm>
            <a:off x="-368875" y="3511375"/>
            <a:ext cx="2187300" cy="1928400"/>
          </a:xfrm>
          <a:prstGeom prst="rect">
            <a:avLst/>
          </a:prstGeom>
          <a:solidFill>
            <a:srgbClr val="FFF0E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6" name="Google Shape;1416;p74"/>
          <p:cNvSpPr/>
          <p:nvPr/>
        </p:nvSpPr>
        <p:spPr>
          <a:xfrm>
            <a:off x="-129825" y="-294450"/>
            <a:ext cx="2187300" cy="1928400"/>
          </a:xfrm>
          <a:prstGeom prst="rect">
            <a:avLst/>
          </a:prstGeom>
          <a:solidFill>
            <a:srgbClr val="FFF0E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17" name="Google Shape;1417;p74"/>
          <p:cNvSpPr txBox="1"/>
          <p:nvPr>
            <p:ph idx="4294967295" type="title"/>
          </p:nvPr>
        </p:nvSpPr>
        <p:spPr>
          <a:xfrm>
            <a:off x="4987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1: After</a:t>
            </a:r>
            <a:endParaRPr sz="1900">
              <a:solidFill>
                <a:schemeClr val="accent2"/>
              </a:solidFill>
            </a:endParaRPr>
          </a:p>
        </p:txBody>
      </p:sp>
      <p:pic>
        <p:nvPicPr>
          <p:cNvPr id="1418" name="Google Shape;1418;p74"/>
          <p:cNvPicPr preferRelativeResize="0"/>
          <p:nvPr/>
        </p:nvPicPr>
        <p:blipFill>
          <a:blip r:embed="rId3">
            <a:alphaModFix/>
          </a:blip>
          <a:stretch>
            <a:fillRect/>
          </a:stretch>
        </p:blipFill>
        <p:spPr>
          <a:xfrm>
            <a:off x="2326062" y="1058651"/>
            <a:ext cx="1933275" cy="3960912"/>
          </a:xfrm>
          <a:prstGeom prst="rect">
            <a:avLst/>
          </a:prstGeom>
          <a:noFill/>
          <a:ln>
            <a:noFill/>
          </a:ln>
        </p:spPr>
      </p:pic>
      <p:pic>
        <p:nvPicPr>
          <p:cNvPr id="1419" name="Google Shape;1419;p74"/>
          <p:cNvPicPr preferRelativeResize="0"/>
          <p:nvPr/>
        </p:nvPicPr>
        <p:blipFill rotWithShape="1">
          <a:blip r:embed="rId4">
            <a:alphaModFix/>
          </a:blip>
          <a:srcRect b="0" l="3063" r="0" t="0"/>
          <a:stretch/>
        </p:blipFill>
        <p:spPr>
          <a:xfrm>
            <a:off x="4427462" y="1044750"/>
            <a:ext cx="1933275" cy="3988727"/>
          </a:xfrm>
          <a:prstGeom prst="rect">
            <a:avLst/>
          </a:prstGeom>
          <a:noFill/>
          <a:ln>
            <a:noFill/>
          </a:ln>
        </p:spPr>
      </p:pic>
      <p:sp>
        <p:nvSpPr>
          <p:cNvPr id="1420" name="Google Shape;1420;p74"/>
          <p:cNvSpPr/>
          <p:nvPr/>
        </p:nvSpPr>
        <p:spPr>
          <a:xfrm>
            <a:off x="224250" y="1133125"/>
            <a:ext cx="1920900" cy="1499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Purple used sparingly and to indicate most important elements on screen</a:t>
            </a:r>
            <a:endParaRPr sz="3200">
              <a:latin typeface="Poppins"/>
              <a:ea typeface="Poppins"/>
              <a:cs typeface="Poppins"/>
              <a:sym typeface="Poppins"/>
            </a:endParaRPr>
          </a:p>
        </p:txBody>
      </p:sp>
      <p:sp>
        <p:nvSpPr>
          <p:cNvPr id="1421" name="Google Shape;1421;p74"/>
          <p:cNvSpPr/>
          <p:nvPr/>
        </p:nvSpPr>
        <p:spPr>
          <a:xfrm>
            <a:off x="224250" y="3125300"/>
            <a:ext cx="1920900" cy="1499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Buttons standardized, text indicates hierarchy of info</a:t>
            </a:r>
            <a:endParaRPr sz="3200">
              <a:latin typeface="Poppins"/>
              <a:ea typeface="Poppins"/>
              <a:cs typeface="Poppins"/>
              <a:sym typeface="Poppins"/>
            </a:endParaRPr>
          </a:p>
        </p:txBody>
      </p:sp>
      <p:sp>
        <p:nvSpPr>
          <p:cNvPr id="1422" name="Google Shape;1422;p74"/>
          <p:cNvSpPr/>
          <p:nvPr/>
        </p:nvSpPr>
        <p:spPr>
          <a:xfrm>
            <a:off x="6528850" y="1370025"/>
            <a:ext cx="2448300" cy="34056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Progress: </a:t>
            </a:r>
            <a:endParaRPr>
              <a:latin typeface="Lato"/>
              <a:ea typeface="Lato"/>
              <a:cs typeface="Lato"/>
              <a:sym typeface="Lato"/>
            </a:endParaRPr>
          </a:p>
          <a:p>
            <a:pPr indent="0" lvl="0" marL="0" rtl="0" algn="ctr">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lang="en">
                <a:latin typeface="Lato"/>
                <a:ea typeface="Lato"/>
                <a:cs typeface="Lato"/>
                <a:sym typeface="Lato"/>
              </a:rPr>
              <a:t> </a:t>
            </a:r>
            <a:r>
              <a:rPr b="1" lang="en">
                <a:latin typeface="Lato"/>
                <a:ea typeface="Lato"/>
                <a:cs typeface="Lato"/>
                <a:sym typeface="Lato"/>
              </a:rPr>
              <a:t>Robustness</a:t>
            </a:r>
            <a:r>
              <a:rPr lang="en">
                <a:latin typeface="Lato"/>
                <a:ea typeface="Lato"/>
                <a:cs typeface="Lato"/>
                <a:sym typeface="Lato"/>
              </a:rPr>
              <a:t>: Users can visually categorize different elements, reducing confusion-based errors</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Users can quickly and intuitively group different elements together based on visuals</a:t>
            </a:r>
            <a:endParaRPr>
              <a:latin typeface="Lato"/>
              <a:ea typeface="Lato"/>
              <a:cs typeface="Lato"/>
              <a:sym typeface="Lato"/>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6" name="Shape 1426"/>
        <p:cNvGrpSpPr/>
        <p:nvPr/>
      </p:nvGrpSpPr>
      <p:grpSpPr>
        <a:xfrm>
          <a:off x="0" y="0"/>
          <a:ext cx="0" cy="0"/>
          <a:chOff x="0" y="0"/>
          <a:chExt cx="0" cy="0"/>
        </a:xfrm>
      </p:grpSpPr>
      <p:sp>
        <p:nvSpPr>
          <p:cNvPr id="1427" name="Google Shape;1427;p75"/>
          <p:cNvSpPr txBox="1"/>
          <p:nvPr>
            <p:ph type="title"/>
          </p:nvPr>
        </p:nvSpPr>
        <p:spPr>
          <a:xfrm>
            <a:off x="727300" y="158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2: Before</a:t>
            </a:r>
            <a:endParaRPr sz="1900">
              <a:solidFill>
                <a:schemeClr val="accent2"/>
              </a:solidFill>
            </a:endParaRPr>
          </a:p>
        </p:txBody>
      </p:sp>
      <p:pic>
        <p:nvPicPr>
          <p:cNvPr id="1428" name="Google Shape;1428;p75"/>
          <p:cNvPicPr preferRelativeResize="0"/>
          <p:nvPr/>
        </p:nvPicPr>
        <p:blipFill>
          <a:blip r:embed="rId3">
            <a:alphaModFix/>
          </a:blip>
          <a:stretch>
            <a:fillRect/>
          </a:stretch>
        </p:blipFill>
        <p:spPr>
          <a:xfrm>
            <a:off x="4464325" y="1092925"/>
            <a:ext cx="1947322" cy="3870150"/>
          </a:xfrm>
          <a:prstGeom prst="rect">
            <a:avLst/>
          </a:prstGeom>
          <a:noFill/>
          <a:ln>
            <a:noFill/>
          </a:ln>
        </p:spPr>
      </p:pic>
      <p:pic>
        <p:nvPicPr>
          <p:cNvPr id="1429" name="Google Shape;1429;p75"/>
          <p:cNvPicPr preferRelativeResize="0"/>
          <p:nvPr/>
        </p:nvPicPr>
        <p:blipFill rotWithShape="1">
          <a:blip r:embed="rId4">
            <a:alphaModFix/>
          </a:blip>
          <a:srcRect b="0" l="3912" r="2717" t="0"/>
          <a:stretch/>
        </p:blipFill>
        <p:spPr>
          <a:xfrm>
            <a:off x="6810500" y="1092925"/>
            <a:ext cx="1920951" cy="3870149"/>
          </a:xfrm>
          <a:prstGeom prst="rect">
            <a:avLst/>
          </a:prstGeom>
          <a:noFill/>
          <a:ln>
            <a:noFill/>
          </a:ln>
        </p:spPr>
      </p:pic>
      <p:cxnSp>
        <p:nvCxnSpPr>
          <p:cNvPr id="1430" name="Google Shape;1430;p75"/>
          <p:cNvCxnSpPr>
            <a:endCxn id="1429" idx="1"/>
          </p:cNvCxnSpPr>
          <p:nvPr/>
        </p:nvCxnSpPr>
        <p:spPr>
          <a:xfrm flipH="1" rot="10800000">
            <a:off x="5765900" y="3028000"/>
            <a:ext cx="1044600" cy="1033200"/>
          </a:xfrm>
          <a:prstGeom prst="curvedConnector3">
            <a:avLst>
              <a:gd fmla="val 50000" name="adj1"/>
            </a:avLst>
          </a:prstGeom>
          <a:noFill/>
          <a:ln cap="flat" cmpd="sng" w="28575">
            <a:solidFill>
              <a:srgbClr val="191919"/>
            </a:solidFill>
            <a:prstDash val="solid"/>
            <a:round/>
            <a:headEnd len="med" w="med" type="none"/>
            <a:tailEnd len="med" w="med" type="stealth"/>
          </a:ln>
        </p:spPr>
      </p:cxnSp>
      <p:sp>
        <p:nvSpPr>
          <p:cNvPr id="1431" name="Google Shape;1431;p75"/>
          <p:cNvSpPr/>
          <p:nvPr/>
        </p:nvSpPr>
        <p:spPr>
          <a:xfrm>
            <a:off x="1490875" y="1213125"/>
            <a:ext cx="1920900" cy="14994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No feedback to the user confirming that their action of posting the track was successful </a:t>
            </a:r>
            <a:endParaRPr sz="3200">
              <a:latin typeface="Poppins"/>
              <a:ea typeface="Poppins"/>
              <a:cs typeface="Poppins"/>
              <a:sym typeface="Poppins"/>
            </a:endParaRPr>
          </a:p>
        </p:txBody>
      </p:sp>
      <p:sp>
        <p:nvSpPr>
          <p:cNvPr id="1432" name="Google Shape;1432;p75"/>
          <p:cNvSpPr/>
          <p:nvPr/>
        </p:nvSpPr>
        <p:spPr>
          <a:xfrm>
            <a:off x="648475" y="3028000"/>
            <a:ext cx="3511200" cy="14994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Issues: </a:t>
            </a:r>
            <a:endParaRPr>
              <a:latin typeface="Lato"/>
              <a:ea typeface="Lato"/>
              <a:cs typeface="Lato"/>
              <a:sym typeface="Lato"/>
            </a:endParaRPr>
          </a:p>
          <a:p>
            <a:pPr indent="0" lvl="0" marL="0" rtl="0" algn="ctr">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lang="en">
                <a:latin typeface="Lato"/>
                <a:ea typeface="Lato"/>
                <a:cs typeface="Lato"/>
                <a:sym typeface="Lato"/>
              </a:rPr>
              <a:t> </a:t>
            </a:r>
            <a:r>
              <a:rPr b="1" lang="en">
                <a:latin typeface="Lato"/>
                <a:ea typeface="Lato"/>
                <a:cs typeface="Lato"/>
                <a:sym typeface="Lato"/>
              </a:rPr>
              <a:t>Robustness</a:t>
            </a:r>
            <a:r>
              <a:rPr lang="en">
                <a:latin typeface="Lato"/>
                <a:ea typeface="Lato"/>
                <a:cs typeface="Lato"/>
                <a:sym typeface="Lato"/>
              </a:rPr>
              <a:t>: Users may try to upload the same post again</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Users may waste time checking if the track was uploaded</a:t>
            </a:r>
            <a:endParaRPr>
              <a:latin typeface="Lato"/>
              <a:ea typeface="Lato"/>
              <a:cs typeface="Lato"/>
              <a:sym typeface="Lato"/>
            </a:endParaRPr>
          </a:p>
        </p:txBody>
      </p:sp>
      <p:sp>
        <p:nvSpPr>
          <p:cNvPr id="1433" name="Google Shape;1433;p75"/>
          <p:cNvSpPr txBox="1"/>
          <p:nvPr/>
        </p:nvSpPr>
        <p:spPr>
          <a:xfrm>
            <a:off x="1163075" y="532575"/>
            <a:ext cx="6872400" cy="29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Lato"/>
                <a:ea typeface="Lato"/>
                <a:cs typeface="Lato"/>
                <a:sym typeface="Lato"/>
              </a:rPr>
              <a:t>Visibility of System Status</a:t>
            </a:r>
            <a:endParaRPr sz="1600">
              <a:solidFill>
                <a:schemeClr val="dk2"/>
              </a:solidFill>
              <a:latin typeface="Lato"/>
              <a:ea typeface="Lato"/>
              <a:cs typeface="Lato"/>
              <a:sym typeface="Lato"/>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7" name="Shape 1437"/>
        <p:cNvGrpSpPr/>
        <p:nvPr/>
      </p:nvGrpSpPr>
      <p:grpSpPr>
        <a:xfrm>
          <a:off x="0" y="0"/>
          <a:ext cx="0" cy="0"/>
          <a:chOff x="0" y="0"/>
          <a:chExt cx="0" cy="0"/>
        </a:xfrm>
      </p:grpSpPr>
      <p:sp>
        <p:nvSpPr>
          <p:cNvPr id="1438" name="Google Shape;1438;p7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2: After</a:t>
            </a:r>
            <a:endParaRPr sz="1900">
              <a:solidFill>
                <a:schemeClr val="accent2"/>
              </a:solidFill>
            </a:endParaRPr>
          </a:p>
        </p:txBody>
      </p:sp>
      <p:pic>
        <p:nvPicPr>
          <p:cNvPr id="1439" name="Google Shape;1439;p76"/>
          <p:cNvPicPr preferRelativeResize="0"/>
          <p:nvPr/>
        </p:nvPicPr>
        <p:blipFill rotWithShape="1">
          <a:blip r:embed="rId3">
            <a:alphaModFix/>
          </a:blip>
          <a:srcRect b="1777" l="6101" r="3905" t="0"/>
          <a:stretch/>
        </p:blipFill>
        <p:spPr>
          <a:xfrm>
            <a:off x="4390325" y="1082450"/>
            <a:ext cx="1876574" cy="3801175"/>
          </a:xfrm>
          <a:prstGeom prst="rect">
            <a:avLst/>
          </a:prstGeom>
          <a:noFill/>
          <a:ln>
            <a:noFill/>
          </a:ln>
        </p:spPr>
      </p:pic>
      <p:pic>
        <p:nvPicPr>
          <p:cNvPr id="1440" name="Google Shape;1440;p76"/>
          <p:cNvPicPr preferRelativeResize="0"/>
          <p:nvPr/>
        </p:nvPicPr>
        <p:blipFill>
          <a:blip r:embed="rId4">
            <a:alphaModFix/>
          </a:blip>
          <a:stretch>
            <a:fillRect/>
          </a:stretch>
        </p:blipFill>
        <p:spPr>
          <a:xfrm>
            <a:off x="6881603" y="1082450"/>
            <a:ext cx="1932003" cy="3870150"/>
          </a:xfrm>
          <a:prstGeom prst="rect">
            <a:avLst/>
          </a:prstGeom>
          <a:noFill/>
          <a:ln>
            <a:noFill/>
          </a:ln>
        </p:spPr>
      </p:pic>
      <p:cxnSp>
        <p:nvCxnSpPr>
          <p:cNvPr id="1441" name="Google Shape;1441;p76"/>
          <p:cNvCxnSpPr>
            <a:endCxn id="1440" idx="1"/>
          </p:cNvCxnSpPr>
          <p:nvPr/>
        </p:nvCxnSpPr>
        <p:spPr>
          <a:xfrm rot="-5400000">
            <a:off x="5713253" y="3275675"/>
            <a:ext cx="1426500" cy="910200"/>
          </a:xfrm>
          <a:prstGeom prst="curvedConnector2">
            <a:avLst/>
          </a:prstGeom>
          <a:noFill/>
          <a:ln cap="flat" cmpd="sng" w="28575">
            <a:solidFill>
              <a:srgbClr val="191919"/>
            </a:solidFill>
            <a:prstDash val="solid"/>
            <a:round/>
            <a:headEnd len="med" w="med" type="none"/>
            <a:tailEnd len="med" w="med" type="stealth"/>
          </a:ln>
        </p:spPr>
      </p:cxnSp>
      <p:sp>
        <p:nvSpPr>
          <p:cNvPr id="1442" name="Google Shape;1442;p76"/>
          <p:cNvSpPr/>
          <p:nvPr/>
        </p:nvSpPr>
        <p:spPr>
          <a:xfrm>
            <a:off x="1490875" y="1082450"/>
            <a:ext cx="1920900" cy="1499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Users get a signal that they their action was successful, </a:t>
            </a:r>
            <a:r>
              <a:rPr lang="en">
                <a:latin typeface="Lato"/>
                <a:ea typeface="Lato"/>
                <a:cs typeface="Lato"/>
                <a:sym typeface="Lato"/>
              </a:rPr>
              <a:t>giving them peace of mind</a:t>
            </a:r>
            <a:r>
              <a:rPr lang="en">
                <a:latin typeface="Lato"/>
                <a:ea typeface="Lato"/>
                <a:cs typeface="Lato"/>
                <a:sym typeface="Lato"/>
              </a:rPr>
              <a:t> </a:t>
            </a:r>
            <a:endParaRPr sz="3200">
              <a:latin typeface="Poppins"/>
              <a:ea typeface="Poppins"/>
              <a:cs typeface="Poppins"/>
              <a:sym typeface="Poppins"/>
            </a:endParaRPr>
          </a:p>
        </p:txBody>
      </p:sp>
      <p:sp>
        <p:nvSpPr>
          <p:cNvPr id="1443" name="Google Shape;1443;p76"/>
          <p:cNvSpPr/>
          <p:nvPr/>
        </p:nvSpPr>
        <p:spPr>
          <a:xfrm>
            <a:off x="256300" y="2781925"/>
            <a:ext cx="3996600" cy="22317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Progress: </a:t>
            </a:r>
            <a:endParaRPr>
              <a:latin typeface="Lato"/>
              <a:ea typeface="Lato"/>
              <a:cs typeface="Lato"/>
              <a:sym typeface="Lato"/>
            </a:endParaRPr>
          </a:p>
          <a:p>
            <a:pPr indent="0" lvl="0" marL="0" rtl="0" algn="ctr">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lang="en">
                <a:latin typeface="Lato"/>
                <a:ea typeface="Lato"/>
                <a:cs typeface="Lato"/>
                <a:sym typeface="Lato"/>
              </a:rPr>
              <a:t> </a:t>
            </a:r>
            <a:r>
              <a:rPr b="1" lang="en">
                <a:latin typeface="Lato"/>
                <a:ea typeface="Lato"/>
                <a:cs typeface="Lato"/>
                <a:sym typeface="Lato"/>
              </a:rPr>
              <a:t>Robustness</a:t>
            </a:r>
            <a:r>
              <a:rPr lang="en">
                <a:latin typeface="Lato"/>
                <a:ea typeface="Lato"/>
                <a:cs typeface="Lato"/>
                <a:sym typeface="Lato"/>
              </a:rPr>
              <a:t>: Users will know the track was uploaded and are less likely to make the error of re-uploading it</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Users will be able to move on to the next task without checking if the previous task was successful, saving time </a:t>
            </a:r>
            <a:endParaRPr>
              <a:latin typeface="Lato"/>
              <a:ea typeface="Lato"/>
              <a:cs typeface="Lato"/>
              <a:sym typeface="Lato"/>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7" name="Shape 1447"/>
        <p:cNvGrpSpPr/>
        <p:nvPr/>
      </p:nvGrpSpPr>
      <p:grpSpPr>
        <a:xfrm>
          <a:off x="0" y="0"/>
          <a:ext cx="0" cy="0"/>
          <a:chOff x="0" y="0"/>
          <a:chExt cx="0" cy="0"/>
        </a:xfrm>
      </p:grpSpPr>
      <p:sp>
        <p:nvSpPr>
          <p:cNvPr id="1448" name="Google Shape;1448;p77"/>
          <p:cNvSpPr txBox="1"/>
          <p:nvPr>
            <p:ph type="title"/>
          </p:nvPr>
        </p:nvSpPr>
        <p:spPr>
          <a:xfrm>
            <a:off x="727300" y="158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3: Before</a:t>
            </a:r>
            <a:endParaRPr sz="1900">
              <a:solidFill>
                <a:schemeClr val="accent2"/>
              </a:solidFill>
            </a:endParaRPr>
          </a:p>
        </p:txBody>
      </p:sp>
      <p:sp>
        <p:nvSpPr>
          <p:cNvPr id="1449" name="Google Shape;1449;p77"/>
          <p:cNvSpPr/>
          <p:nvPr/>
        </p:nvSpPr>
        <p:spPr>
          <a:xfrm>
            <a:off x="1490875" y="1213125"/>
            <a:ext cx="1920900" cy="14994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No ability to play the track on either screen, no reminder of which track Jerry is reviewing</a:t>
            </a:r>
            <a:endParaRPr sz="3200">
              <a:latin typeface="Poppins"/>
              <a:ea typeface="Poppins"/>
              <a:cs typeface="Poppins"/>
              <a:sym typeface="Poppins"/>
            </a:endParaRPr>
          </a:p>
        </p:txBody>
      </p:sp>
      <p:sp>
        <p:nvSpPr>
          <p:cNvPr id="1450" name="Google Shape;1450;p77"/>
          <p:cNvSpPr/>
          <p:nvPr/>
        </p:nvSpPr>
        <p:spPr>
          <a:xfrm>
            <a:off x="648475" y="3028000"/>
            <a:ext cx="3511200" cy="17967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Issues: </a:t>
            </a:r>
            <a:endParaRPr>
              <a:latin typeface="Lato"/>
              <a:ea typeface="Lato"/>
              <a:cs typeface="Lato"/>
              <a:sym typeface="Lato"/>
            </a:endParaRPr>
          </a:p>
          <a:p>
            <a:pPr indent="0" lvl="0" marL="0" rtl="0" algn="ctr">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lang="en">
                <a:latin typeface="Lato"/>
                <a:ea typeface="Lato"/>
                <a:cs typeface="Lato"/>
                <a:sym typeface="Lato"/>
              </a:rPr>
              <a:t> </a:t>
            </a:r>
            <a:r>
              <a:rPr b="1" lang="en">
                <a:latin typeface="Lato"/>
                <a:ea typeface="Lato"/>
                <a:cs typeface="Lato"/>
                <a:sym typeface="Lato"/>
              </a:rPr>
              <a:t>Robustness</a:t>
            </a:r>
            <a:r>
              <a:rPr lang="en">
                <a:latin typeface="Lato"/>
                <a:ea typeface="Lato"/>
                <a:cs typeface="Lato"/>
                <a:sym typeface="Lato"/>
              </a:rPr>
              <a:t>: Users may forget which track’s feedback they’re looking at</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Users may waste time going back to check which track they’re on</a:t>
            </a:r>
            <a:endParaRPr>
              <a:latin typeface="Lato"/>
              <a:ea typeface="Lato"/>
              <a:cs typeface="Lato"/>
              <a:sym typeface="Lato"/>
            </a:endParaRPr>
          </a:p>
        </p:txBody>
      </p:sp>
      <p:pic>
        <p:nvPicPr>
          <p:cNvPr id="1451" name="Google Shape;1451;p77"/>
          <p:cNvPicPr preferRelativeResize="0"/>
          <p:nvPr/>
        </p:nvPicPr>
        <p:blipFill>
          <a:blip r:embed="rId3">
            <a:alphaModFix/>
          </a:blip>
          <a:stretch>
            <a:fillRect/>
          </a:stretch>
        </p:blipFill>
        <p:spPr>
          <a:xfrm>
            <a:off x="4307275" y="1071959"/>
            <a:ext cx="1920899" cy="3912079"/>
          </a:xfrm>
          <a:prstGeom prst="rect">
            <a:avLst/>
          </a:prstGeom>
          <a:noFill/>
          <a:ln>
            <a:noFill/>
          </a:ln>
        </p:spPr>
      </p:pic>
      <p:pic>
        <p:nvPicPr>
          <p:cNvPr id="1452" name="Google Shape;1452;p77"/>
          <p:cNvPicPr preferRelativeResize="0"/>
          <p:nvPr/>
        </p:nvPicPr>
        <p:blipFill>
          <a:blip r:embed="rId4">
            <a:alphaModFix/>
          </a:blip>
          <a:stretch>
            <a:fillRect/>
          </a:stretch>
        </p:blipFill>
        <p:spPr>
          <a:xfrm>
            <a:off x="6735125" y="1071950"/>
            <a:ext cx="1982520" cy="3912099"/>
          </a:xfrm>
          <a:prstGeom prst="rect">
            <a:avLst/>
          </a:prstGeom>
          <a:noFill/>
          <a:ln>
            <a:noFill/>
          </a:ln>
        </p:spPr>
      </p:pic>
      <p:cxnSp>
        <p:nvCxnSpPr>
          <p:cNvPr id="1453" name="Google Shape;1453;p77"/>
          <p:cNvCxnSpPr>
            <a:endCxn id="1452" idx="1"/>
          </p:cNvCxnSpPr>
          <p:nvPr/>
        </p:nvCxnSpPr>
        <p:spPr>
          <a:xfrm>
            <a:off x="5941925" y="2712400"/>
            <a:ext cx="793200" cy="315600"/>
          </a:xfrm>
          <a:prstGeom prst="curvedConnector3">
            <a:avLst>
              <a:gd fmla="val 50000" name="adj1"/>
            </a:avLst>
          </a:prstGeom>
          <a:noFill/>
          <a:ln cap="flat" cmpd="sng" w="28575">
            <a:solidFill>
              <a:srgbClr val="191919"/>
            </a:solidFill>
            <a:prstDash val="solid"/>
            <a:round/>
            <a:headEnd len="med" w="med" type="none"/>
            <a:tailEnd len="med" w="med" type="stealth"/>
          </a:ln>
        </p:spPr>
      </p:cxnSp>
      <p:sp>
        <p:nvSpPr>
          <p:cNvPr id="1454" name="Google Shape;1454;p77"/>
          <p:cNvSpPr txBox="1"/>
          <p:nvPr/>
        </p:nvSpPr>
        <p:spPr>
          <a:xfrm>
            <a:off x="1163075" y="608775"/>
            <a:ext cx="6872400" cy="29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Lato"/>
                <a:ea typeface="Lato"/>
                <a:cs typeface="Lato"/>
                <a:sym typeface="Lato"/>
              </a:rPr>
              <a:t>Recognition Not Recall</a:t>
            </a:r>
            <a:endParaRPr sz="1600">
              <a:solidFill>
                <a:schemeClr val="dk2"/>
              </a:solidFill>
              <a:latin typeface="Lato"/>
              <a:ea typeface="Lato"/>
              <a:cs typeface="Lato"/>
              <a:sym typeface="Lato"/>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8" name="Shape 1458"/>
        <p:cNvGrpSpPr/>
        <p:nvPr/>
      </p:nvGrpSpPr>
      <p:grpSpPr>
        <a:xfrm>
          <a:off x="0" y="0"/>
          <a:ext cx="0" cy="0"/>
          <a:chOff x="0" y="0"/>
          <a:chExt cx="0" cy="0"/>
        </a:xfrm>
      </p:grpSpPr>
      <p:sp>
        <p:nvSpPr>
          <p:cNvPr id="1459" name="Google Shape;1459;p78"/>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3: After</a:t>
            </a:r>
            <a:endParaRPr sz="1900">
              <a:solidFill>
                <a:schemeClr val="accent2"/>
              </a:solidFill>
            </a:endParaRPr>
          </a:p>
        </p:txBody>
      </p:sp>
      <p:sp>
        <p:nvSpPr>
          <p:cNvPr id="1460" name="Google Shape;1460;p78"/>
          <p:cNvSpPr/>
          <p:nvPr/>
        </p:nvSpPr>
        <p:spPr>
          <a:xfrm>
            <a:off x="1490875" y="1082450"/>
            <a:ext cx="1920900" cy="1499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Users can play the track for which they are viewing feedback and see the reviewer who left feedback</a:t>
            </a:r>
            <a:endParaRPr sz="3200">
              <a:latin typeface="Poppins"/>
              <a:ea typeface="Poppins"/>
              <a:cs typeface="Poppins"/>
              <a:sym typeface="Poppins"/>
            </a:endParaRPr>
          </a:p>
        </p:txBody>
      </p:sp>
      <p:sp>
        <p:nvSpPr>
          <p:cNvPr id="1461" name="Google Shape;1461;p78"/>
          <p:cNvSpPr/>
          <p:nvPr/>
        </p:nvSpPr>
        <p:spPr>
          <a:xfrm>
            <a:off x="256300" y="2781925"/>
            <a:ext cx="3996600" cy="22317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Progress: </a:t>
            </a:r>
            <a:endParaRPr>
              <a:latin typeface="Lato"/>
              <a:ea typeface="Lato"/>
              <a:cs typeface="Lato"/>
              <a:sym typeface="Lato"/>
            </a:endParaRPr>
          </a:p>
          <a:p>
            <a:pPr indent="0" lvl="0" marL="0" rtl="0" algn="ctr">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lang="en">
                <a:latin typeface="Lato"/>
                <a:ea typeface="Lato"/>
                <a:cs typeface="Lato"/>
                <a:sym typeface="Lato"/>
              </a:rPr>
              <a:t> </a:t>
            </a:r>
            <a:r>
              <a:rPr b="1" lang="en">
                <a:latin typeface="Lato"/>
                <a:ea typeface="Lato"/>
                <a:cs typeface="Lato"/>
                <a:sym typeface="Lato"/>
              </a:rPr>
              <a:t>Robustness</a:t>
            </a:r>
            <a:r>
              <a:rPr lang="en">
                <a:latin typeface="Lato"/>
                <a:ea typeface="Lato"/>
                <a:cs typeface="Lato"/>
                <a:sym typeface="Lato"/>
              </a:rPr>
              <a:t>: Users will be reminded of key info, decreasing likelihood of a mistake based on misremembering a user/track</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Users do not have to spend time trying to remember what they are doing on a certain page</a:t>
            </a:r>
            <a:endParaRPr>
              <a:latin typeface="Lato"/>
              <a:ea typeface="Lato"/>
              <a:cs typeface="Lato"/>
              <a:sym typeface="Lato"/>
            </a:endParaRPr>
          </a:p>
        </p:txBody>
      </p:sp>
      <p:pic>
        <p:nvPicPr>
          <p:cNvPr id="1462" name="Google Shape;1462;p78"/>
          <p:cNvPicPr preferRelativeResize="0"/>
          <p:nvPr/>
        </p:nvPicPr>
        <p:blipFill>
          <a:blip r:embed="rId3">
            <a:alphaModFix/>
          </a:blip>
          <a:stretch>
            <a:fillRect/>
          </a:stretch>
        </p:blipFill>
        <p:spPr>
          <a:xfrm>
            <a:off x="4661850" y="1079329"/>
            <a:ext cx="1920901" cy="3876385"/>
          </a:xfrm>
          <a:prstGeom prst="rect">
            <a:avLst/>
          </a:prstGeom>
          <a:noFill/>
          <a:ln>
            <a:noFill/>
          </a:ln>
        </p:spPr>
      </p:pic>
      <p:pic>
        <p:nvPicPr>
          <p:cNvPr id="1463" name="Google Shape;1463;p78"/>
          <p:cNvPicPr preferRelativeResize="0"/>
          <p:nvPr/>
        </p:nvPicPr>
        <p:blipFill>
          <a:blip r:embed="rId4">
            <a:alphaModFix/>
          </a:blip>
          <a:stretch>
            <a:fillRect/>
          </a:stretch>
        </p:blipFill>
        <p:spPr>
          <a:xfrm>
            <a:off x="7095900" y="1032468"/>
            <a:ext cx="1920900" cy="3923256"/>
          </a:xfrm>
          <a:prstGeom prst="rect">
            <a:avLst/>
          </a:prstGeom>
          <a:noFill/>
          <a:ln>
            <a:noFill/>
          </a:ln>
        </p:spPr>
      </p:pic>
      <p:cxnSp>
        <p:nvCxnSpPr>
          <p:cNvPr id="1464" name="Google Shape;1464;p78"/>
          <p:cNvCxnSpPr>
            <a:endCxn id="1463" idx="1"/>
          </p:cNvCxnSpPr>
          <p:nvPr/>
        </p:nvCxnSpPr>
        <p:spPr>
          <a:xfrm>
            <a:off x="6071700" y="2571696"/>
            <a:ext cx="1024200" cy="422400"/>
          </a:xfrm>
          <a:prstGeom prst="curvedConnector3">
            <a:avLst>
              <a:gd fmla="val 50000" name="adj1"/>
            </a:avLst>
          </a:prstGeom>
          <a:noFill/>
          <a:ln cap="flat" cmpd="sng" w="28575">
            <a:solidFill>
              <a:srgbClr val="191919"/>
            </a:solidFill>
            <a:prstDash val="solid"/>
            <a:round/>
            <a:headEnd len="med" w="med" type="none"/>
            <a:tailEnd len="med" w="med" type="stealth"/>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8" name="Shape 1468"/>
        <p:cNvGrpSpPr/>
        <p:nvPr/>
      </p:nvGrpSpPr>
      <p:grpSpPr>
        <a:xfrm>
          <a:off x="0" y="0"/>
          <a:ext cx="0" cy="0"/>
          <a:chOff x="0" y="0"/>
          <a:chExt cx="0" cy="0"/>
        </a:xfrm>
      </p:grpSpPr>
      <p:sp>
        <p:nvSpPr>
          <p:cNvPr id="1469" name="Google Shape;1469;p79"/>
          <p:cNvSpPr txBox="1"/>
          <p:nvPr>
            <p:ph type="title"/>
          </p:nvPr>
        </p:nvSpPr>
        <p:spPr>
          <a:xfrm>
            <a:off x="727300" y="158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4: Before</a:t>
            </a:r>
            <a:endParaRPr sz="1900">
              <a:solidFill>
                <a:schemeClr val="accent2"/>
              </a:solidFill>
            </a:endParaRPr>
          </a:p>
        </p:txBody>
      </p:sp>
      <p:pic>
        <p:nvPicPr>
          <p:cNvPr id="1470" name="Google Shape;1470;p79"/>
          <p:cNvPicPr preferRelativeResize="0"/>
          <p:nvPr/>
        </p:nvPicPr>
        <p:blipFill>
          <a:blip r:embed="rId3">
            <a:alphaModFix/>
          </a:blip>
          <a:stretch>
            <a:fillRect/>
          </a:stretch>
        </p:blipFill>
        <p:spPr>
          <a:xfrm>
            <a:off x="4314400" y="1120950"/>
            <a:ext cx="1978409" cy="3870150"/>
          </a:xfrm>
          <a:prstGeom prst="rect">
            <a:avLst/>
          </a:prstGeom>
          <a:noFill/>
          <a:ln>
            <a:noFill/>
          </a:ln>
        </p:spPr>
      </p:pic>
      <p:pic>
        <p:nvPicPr>
          <p:cNvPr id="1471" name="Google Shape;1471;p79"/>
          <p:cNvPicPr preferRelativeResize="0"/>
          <p:nvPr/>
        </p:nvPicPr>
        <p:blipFill rotWithShape="1">
          <a:blip r:embed="rId4">
            <a:alphaModFix/>
          </a:blip>
          <a:srcRect b="0" l="5115" r="2548" t="0"/>
          <a:stretch/>
        </p:blipFill>
        <p:spPr>
          <a:xfrm>
            <a:off x="6746350" y="1120950"/>
            <a:ext cx="1886325" cy="3870150"/>
          </a:xfrm>
          <a:prstGeom prst="rect">
            <a:avLst/>
          </a:prstGeom>
          <a:noFill/>
          <a:ln>
            <a:noFill/>
          </a:ln>
        </p:spPr>
      </p:pic>
      <p:cxnSp>
        <p:nvCxnSpPr>
          <p:cNvPr id="1472" name="Google Shape;1472;p79"/>
          <p:cNvCxnSpPr>
            <a:endCxn id="1471" idx="1"/>
          </p:cNvCxnSpPr>
          <p:nvPr/>
        </p:nvCxnSpPr>
        <p:spPr>
          <a:xfrm>
            <a:off x="5906050" y="2772525"/>
            <a:ext cx="840300" cy="283500"/>
          </a:xfrm>
          <a:prstGeom prst="curvedConnector3">
            <a:avLst>
              <a:gd fmla="val 50000" name="adj1"/>
            </a:avLst>
          </a:prstGeom>
          <a:noFill/>
          <a:ln cap="flat" cmpd="sng" w="28575">
            <a:solidFill>
              <a:srgbClr val="191919"/>
            </a:solidFill>
            <a:prstDash val="solid"/>
            <a:round/>
            <a:headEnd len="med" w="med" type="none"/>
            <a:tailEnd len="med" w="med" type="stealth"/>
          </a:ln>
        </p:spPr>
      </p:cxnSp>
      <p:sp>
        <p:nvSpPr>
          <p:cNvPr id="1473" name="Google Shape;1473;p79"/>
          <p:cNvSpPr/>
          <p:nvPr/>
        </p:nvSpPr>
        <p:spPr>
          <a:xfrm>
            <a:off x="349650" y="1166450"/>
            <a:ext cx="1550100" cy="14994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Vague message about number of feedback from musicians</a:t>
            </a:r>
            <a:endParaRPr sz="3200">
              <a:latin typeface="Poppins"/>
              <a:ea typeface="Poppins"/>
              <a:cs typeface="Poppins"/>
              <a:sym typeface="Poppins"/>
            </a:endParaRPr>
          </a:p>
        </p:txBody>
      </p:sp>
      <p:sp>
        <p:nvSpPr>
          <p:cNvPr id="1474" name="Google Shape;1474;p79"/>
          <p:cNvSpPr/>
          <p:nvPr/>
        </p:nvSpPr>
        <p:spPr>
          <a:xfrm>
            <a:off x="349650" y="2772525"/>
            <a:ext cx="3511200" cy="22695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Issues: </a:t>
            </a:r>
            <a:endParaRPr>
              <a:latin typeface="Lato"/>
              <a:ea typeface="Lato"/>
              <a:cs typeface="Lato"/>
              <a:sym typeface="Lato"/>
            </a:endParaRPr>
          </a:p>
          <a:p>
            <a:pPr indent="0" lvl="0" marL="0" rtl="0" algn="ctr">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lang="en">
                <a:latin typeface="Lato"/>
                <a:ea typeface="Lato"/>
                <a:cs typeface="Lato"/>
                <a:sym typeface="Lato"/>
              </a:rPr>
              <a:t> </a:t>
            </a:r>
            <a:r>
              <a:rPr b="1" lang="en">
                <a:latin typeface="Lato"/>
                <a:ea typeface="Lato"/>
                <a:cs typeface="Lato"/>
                <a:sym typeface="Lato"/>
              </a:rPr>
              <a:t>Robustness</a:t>
            </a:r>
            <a:r>
              <a:rPr lang="en">
                <a:latin typeface="Lato"/>
                <a:ea typeface="Lato"/>
                <a:cs typeface="Lato"/>
                <a:sym typeface="Lato"/>
              </a:rPr>
              <a:t>: Users may click on the wrong person’s feedback when searching for a specific type of feedback</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Users will waste time tapping into each user’s </a:t>
            </a:r>
            <a:r>
              <a:rPr lang="en">
                <a:latin typeface="Lato"/>
                <a:ea typeface="Lato"/>
                <a:cs typeface="Lato"/>
                <a:sym typeface="Lato"/>
              </a:rPr>
              <a:t>profile</a:t>
            </a:r>
            <a:r>
              <a:rPr lang="en">
                <a:latin typeface="Lato"/>
                <a:ea typeface="Lato"/>
                <a:cs typeface="Lato"/>
                <a:sym typeface="Lato"/>
              </a:rPr>
              <a:t> </a:t>
            </a:r>
            <a:endParaRPr>
              <a:latin typeface="Lato"/>
              <a:ea typeface="Lato"/>
              <a:cs typeface="Lato"/>
              <a:sym typeface="Lato"/>
            </a:endParaRPr>
          </a:p>
        </p:txBody>
      </p:sp>
      <p:sp>
        <p:nvSpPr>
          <p:cNvPr id="1475" name="Google Shape;1475;p79"/>
          <p:cNvSpPr/>
          <p:nvPr/>
        </p:nvSpPr>
        <p:spPr>
          <a:xfrm>
            <a:off x="2229625" y="1166450"/>
            <a:ext cx="1550100" cy="14994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No information about the user giving feedback to provide context</a:t>
            </a:r>
            <a:endParaRPr sz="3200">
              <a:latin typeface="Poppins"/>
              <a:ea typeface="Poppins"/>
              <a:cs typeface="Poppins"/>
              <a:sym typeface="Poppins"/>
            </a:endParaRPr>
          </a:p>
        </p:txBody>
      </p:sp>
      <p:sp>
        <p:nvSpPr>
          <p:cNvPr id="1476" name="Google Shape;1476;p79"/>
          <p:cNvSpPr txBox="1"/>
          <p:nvPr/>
        </p:nvSpPr>
        <p:spPr>
          <a:xfrm>
            <a:off x="1163075" y="532575"/>
            <a:ext cx="6872400" cy="29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Lato"/>
                <a:ea typeface="Lato"/>
                <a:cs typeface="Lato"/>
                <a:sym typeface="Lato"/>
              </a:rPr>
              <a:t>Flexibility and Efficiency of Use</a:t>
            </a:r>
            <a:endParaRPr sz="1600">
              <a:solidFill>
                <a:schemeClr val="dk2"/>
              </a:solidFill>
              <a:latin typeface="Lato"/>
              <a:ea typeface="Lato"/>
              <a:cs typeface="Lato"/>
              <a:sym typeface="Lato"/>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sp>
        <p:nvSpPr>
          <p:cNvPr id="1481" name="Google Shape;1481;p80"/>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4: After</a:t>
            </a:r>
            <a:endParaRPr sz="1900">
              <a:solidFill>
                <a:schemeClr val="accent2"/>
              </a:solidFill>
            </a:endParaRPr>
          </a:p>
        </p:txBody>
      </p:sp>
      <p:pic>
        <p:nvPicPr>
          <p:cNvPr id="1482" name="Google Shape;1482;p80"/>
          <p:cNvPicPr preferRelativeResize="0"/>
          <p:nvPr/>
        </p:nvPicPr>
        <p:blipFill>
          <a:blip r:embed="rId3">
            <a:alphaModFix/>
          </a:blip>
          <a:stretch>
            <a:fillRect/>
          </a:stretch>
        </p:blipFill>
        <p:spPr>
          <a:xfrm>
            <a:off x="4572000" y="1130300"/>
            <a:ext cx="2028387" cy="3870150"/>
          </a:xfrm>
          <a:prstGeom prst="rect">
            <a:avLst/>
          </a:prstGeom>
          <a:noFill/>
          <a:ln>
            <a:noFill/>
          </a:ln>
        </p:spPr>
      </p:pic>
      <p:pic>
        <p:nvPicPr>
          <p:cNvPr id="1483" name="Google Shape;1483;p80"/>
          <p:cNvPicPr preferRelativeResize="0"/>
          <p:nvPr/>
        </p:nvPicPr>
        <p:blipFill rotWithShape="1">
          <a:blip r:embed="rId4">
            <a:alphaModFix/>
          </a:blip>
          <a:srcRect b="0" l="2638" r="0" t="0"/>
          <a:stretch/>
        </p:blipFill>
        <p:spPr>
          <a:xfrm>
            <a:off x="7136400" y="1130300"/>
            <a:ext cx="2007600" cy="3870150"/>
          </a:xfrm>
          <a:prstGeom prst="rect">
            <a:avLst/>
          </a:prstGeom>
          <a:noFill/>
          <a:ln>
            <a:noFill/>
          </a:ln>
        </p:spPr>
      </p:pic>
      <p:cxnSp>
        <p:nvCxnSpPr>
          <p:cNvPr id="1484" name="Google Shape;1484;p80"/>
          <p:cNvCxnSpPr/>
          <p:nvPr/>
        </p:nvCxnSpPr>
        <p:spPr>
          <a:xfrm>
            <a:off x="6320150" y="2716575"/>
            <a:ext cx="1092600" cy="339600"/>
          </a:xfrm>
          <a:prstGeom prst="curvedConnector3">
            <a:avLst>
              <a:gd fmla="val 50000" name="adj1"/>
            </a:avLst>
          </a:prstGeom>
          <a:noFill/>
          <a:ln cap="flat" cmpd="sng" w="28575">
            <a:solidFill>
              <a:srgbClr val="191919"/>
            </a:solidFill>
            <a:prstDash val="solid"/>
            <a:round/>
            <a:headEnd len="med" w="med" type="none"/>
            <a:tailEnd len="med" w="med" type="stealth"/>
          </a:ln>
        </p:spPr>
      </p:cxnSp>
      <p:sp>
        <p:nvSpPr>
          <p:cNvPr id="1485" name="Google Shape;1485;p80"/>
          <p:cNvSpPr/>
          <p:nvPr/>
        </p:nvSpPr>
        <p:spPr>
          <a:xfrm>
            <a:off x="407625" y="1072350"/>
            <a:ext cx="1707000" cy="1499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keynotes are filtered into read and </a:t>
            </a:r>
            <a:r>
              <a:rPr lang="en">
                <a:latin typeface="Lato"/>
                <a:ea typeface="Lato"/>
                <a:cs typeface="Lato"/>
                <a:sym typeface="Lato"/>
              </a:rPr>
              <a:t>unread</a:t>
            </a:r>
            <a:r>
              <a:rPr lang="en">
                <a:latin typeface="Lato"/>
                <a:ea typeface="Lato"/>
                <a:cs typeface="Lato"/>
                <a:sym typeface="Lato"/>
              </a:rPr>
              <a:t>, with a total number of keynotes listed above</a:t>
            </a:r>
            <a:endParaRPr sz="3200">
              <a:latin typeface="Poppins"/>
              <a:ea typeface="Poppins"/>
              <a:cs typeface="Poppins"/>
              <a:sym typeface="Poppins"/>
            </a:endParaRPr>
          </a:p>
        </p:txBody>
      </p:sp>
      <p:sp>
        <p:nvSpPr>
          <p:cNvPr id="1486" name="Google Shape;1486;p80"/>
          <p:cNvSpPr/>
          <p:nvPr/>
        </p:nvSpPr>
        <p:spPr>
          <a:xfrm>
            <a:off x="256300" y="2781925"/>
            <a:ext cx="3996600" cy="22317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Progress: </a:t>
            </a:r>
            <a:endParaRPr>
              <a:latin typeface="Lato"/>
              <a:ea typeface="Lato"/>
              <a:cs typeface="Lato"/>
              <a:sym typeface="Lato"/>
            </a:endParaRPr>
          </a:p>
          <a:p>
            <a:pPr indent="0" lvl="0" marL="0" rtl="0" algn="l">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Users will be able view the feedback in the context of who is giving the feedback on the same screen, saving time</a:t>
            </a:r>
            <a:endParaRPr>
              <a:latin typeface="Lato"/>
              <a:ea typeface="Lato"/>
              <a:cs typeface="Lato"/>
              <a:sym typeface="Lato"/>
            </a:endParaRPr>
          </a:p>
        </p:txBody>
      </p:sp>
      <p:sp>
        <p:nvSpPr>
          <p:cNvPr id="1487" name="Google Shape;1487;p80"/>
          <p:cNvSpPr/>
          <p:nvPr/>
        </p:nvSpPr>
        <p:spPr>
          <a:xfrm>
            <a:off x="2273175" y="1072338"/>
            <a:ext cx="1920900" cy="1499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Key information about the person giving feedback is listen on both screens</a:t>
            </a:r>
            <a:endParaRPr sz="3200">
              <a:latin typeface="Poppins"/>
              <a:ea typeface="Poppins"/>
              <a:cs typeface="Poppins"/>
              <a:sym typeface="Poppin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1" name="Shape 1491"/>
        <p:cNvGrpSpPr/>
        <p:nvPr/>
      </p:nvGrpSpPr>
      <p:grpSpPr>
        <a:xfrm>
          <a:off x="0" y="0"/>
          <a:ext cx="0" cy="0"/>
          <a:chOff x="0" y="0"/>
          <a:chExt cx="0" cy="0"/>
        </a:xfrm>
      </p:grpSpPr>
      <p:sp>
        <p:nvSpPr>
          <p:cNvPr id="1492" name="Google Shape;1492;p8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Major Violation Group 4: After</a:t>
            </a:r>
            <a:endParaRPr sz="1900">
              <a:solidFill>
                <a:schemeClr val="accent2"/>
              </a:solidFill>
            </a:endParaRPr>
          </a:p>
        </p:txBody>
      </p:sp>
      <p:pic>
        <p:nvPicPr>
          <p:cNvPr id="1493" name="Google Shape;1493;p81"/>
          <p:cNvPicPr preferRelativeResize="0"/>
          <p:nvPr/>
        </p:nvPicPr>
        <p:blipFill>
          <a:blip r:embed="rId3">
            <a:alphaModFix/>
          </a:blip>
          <a:stretch>
            <a:fillRect/>
          </a:stretch>
        </p:blipFill>
        <p:spPr>
          <a:xfrm>
            <a:off x="4380928" y="1118725"/>
            <a:ext cx="2047899" cy="3935576"/>
          </a:xfrm>
          <a:prstGeom prst="rect">
            <a:avLst/>
          </a:prstGeom>
          <a:noFill/>
          <a:ln>
            <a:noFill/>
          </a:ln>
        </p:spPr>
      </p:pic>
      <p:pic>
        <p:nvPicPr>
          <p:cNvPr id="1494" name="Google Shape;1494;p81"/>
          <p:cNvPicPr preferRelativeResize="0"/>
          <p:nvPr/>
        </p:nvPicPr>
        <p:blipFill>
          <a:blip r:embed="rId4">
            <a:alphaModFix/>
          </a:blip>
          <a:stretch>
            <a:fillRect/>
          </a:stretch>
        </p:blipFill>
        <p:spPr>
          <a:xfrm>
            <a:off x="6982199" y="1170575"/>
            <a:ext cx="2007601" cy="3831882"/>
          </a:xfrm>
          <a:prstGeom prst="rect">
            <a:avLst/>
          </a:prstGeom>
          <a:noFill/>
          <a:ln>
            <a:noFill/>
          </a:ln>
        </p:spPr>
      </p:pic>
      <p:cxnSp>
        <p:nvCxnSpPr>
          <p:cNvPr id="1495" name="Google Shape;1495;p81"/>
          <p:cNvCxnSpPr/>
          <p:nvPr/>
        </p:nvCxnSpPr>
        <p:spPr>
          <a:xfrm>
            <a:off x="6344775" y="2856625"/>
            <a:ext cx="999300" cy="246000"/>
          </a:xfrm>
          <a:prstGeom prst="curvedConnector3">
            <a:avLst>
              <a:gd fmla="val 50000" name="adj1"/>
            </a:avLst>
          </a:prstGeom>
          <a:noFill/>
          <a:ln cap="flat" cmpd="sng" w="28575">
            <a:solidFill>
              <a:srgbClr val="191919"/>
            </a:solidFill>
            <a:prstDash val="solid"/>
            <a:round/>
            <a:headEnd len="med" w="med" type="none"/>
            <a:tailEnd len="med" w="med" type="stealth"/>
          </a:ln>
        </p:spPr>
      </p:cxnSp>
      <p:sp>
        <p:nvSpPr>
          <p:cNvPr id="1496" name="Google Shape;1496;p81"/>
          <p:cNvSpPr/>
          <p:nvPr/>
        </p:nvSpPr>
        <p:spPr>
          <a:xfrm>
            <a:off x="971500" y="1072350"/>
            <a:ext cx="2566200" cy="1499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Users can also view their feedback in an aggregated form, separated into positive comments, </a:t>
            </a:r>
            <a:r>
              <a:rPr lang="en">
                <a:latin typeface="Lato"/>
                <a:ea typeface="Lato"/>
                <a:cs typeface="Lato"/>
                <a:sym typeface="Lato"/>
              </a:rPr>
              <a:t>negative</a:t>
            </a:r>
            <a:r>
              <a:rPr lang="en">
                <a:latin typeface="Lato"/>
                <a:ea typeface="Lato"/>
                <a:cs typeface="Lato"/>
                <a:sym typeface="Lato"/>
              </a:rPr>
              <a:t> comments, and answers to their questions</a:t>
            </a:r>
            <a:endParaRPr sz="3200">
              <a:latin typeface="Poppins"/>
              <a:ea typeface="Poppins"/>
              <a:cs typeface="Poppins"/>
              <a:sym typeface="Poppins"/>
            </a:endParaRPr>
          </a:p>
        </p:txBody>
      </p:sp>
      <p:sp>
        <p:nvSpPr>
          <p:cNvPr id="1497" name="Google Shape;1497;p81"/>
          <p:cNvSpPr/>
          <p:nvPr/>
        </p:nvSpPr>
        <p:spPr>
          <a:xfrm>
            <a:off x="256300" y="2781925"/>
            <a:ext cx="3996600" cy="22317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Usability Goal Progress: </a:t>
            </a:r>
            <a:endParaRPr>
              <a:latin typeface="Lato"/>
              <a:ea typeface="Lato"/>
              <a:cs typeface="Lato"/>
              <a:sym typeface="Lato"/>
            </a:endParaRPr>
          </a:p>
          <a:p>
            <a:pPr indent="0" lvl="0" marL="0" rtl="0" algn="l">
              <a:spcBef>
                <a:spcPts val="0"/>
              </a:spcBef>
              <a:spcAft>
                <a:spcPts val="0"/>
              </a:spcAft>
              <a:buNone/>
            </a:pPr>
            <a:r>
              <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Efficiency</a:t>
            </a:r>
            <a:r>
              <a:rPr lang="en">
                <a:latin typeface="Lato"/>
                <a:ea typeface="Lato"/>
                <a:cs typeface="Lato"/>
                <a:sym typeface="Lato"/>
              </a:rPr>
              <a:t>: Users can find answers to specific questions faster</a:t>
            </a:r>
            <a:endParaRPr>
              <a:latin typeface="Lato"/>
              <a:ea typeface="Lato"/>
              <a:cs typeface="Lato"/>
              <a:sym typeface="Lato"/>
            </a:endParaRPr>
          </a:p>
          <a:p>
            <a:pPr indent="-317500" lvl="0" marL="457200" rtl="0" algn="l">
              <a:spcBef>
                <a:spcPts val="0"/>
              </a:spcBef>
              <a:spcAft>
                <a:spcPts val="0"/>
              </a:spcAft>
              <a:buSzPts val="1400"/>
              <a:buFont typeface="Lato"/>
              <a:buChar char="●"/>
            </a:pPr>
            <a:r>
              <a:rPr b="1" lang="en">
                <a:latin typeface="Lato"/>
                <a:ea typeface="Lato"/>
                <a:cs typeface="Lato"/>
                <a:sym typeface="Lato"/>
              </a:rPr>
              <a:t>Flexibility: </a:t>
            </a:r>
            <a:r>
              <a:rPr lang="en">
                <a:latin typeface="Lato"/>
                <a:ea typeface="Lato"/>
                <a:cs typeface="Lato"/>
                <a:sym typeface="Lato"/>
              </a:rPr>
              <a:t>Users have more control over their experience and can achieve the same task in multiple ways</a:t>
            </a:r>
            <a:endParaRPr>
              <a:latin typeface="Lato"/>
              <a:ea typeface="Lato"/>
              <a:cs typeface="Lato"/>
              <a:sym typeface="Lato"/>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1" name="Shape 1501"/>
        <p:cNvGrpSpPr/>
        <p:nvPr/>
      </p:nvGrpSpPr>
      <p:grpSpPr>
        <a:xfrm>
          <a:off x="0" y="0"/>
          <a:ext cx="0" cy="0"/>
          <a:chOff x="0" y="0"/>
          <a:chExt cx="0" cy="0"/>
        </a:xfrm>
      </p:grpSpPr>
      <p:sp>
        <p:nvSpPr>
          <p:cNvPr id="1502" name="Google Shape;1502;p82"/>
          <p:cNvSpPr txBox="1"/>
          <p:nvPr/>
        </p:nvSpPr>
        <p:spPr>
          <a:xfrm>
            <a:off x="65250" y="2210100"/>
            <a:ext cx="9013500" cy="7233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None/>
            </a:pPr>
            <a:r>
              <a:rPr b="1" lang="en" sz="3500" u="sng">
                <a:solidFill>
                  <a:schemeClr val="hlink"/>
                </a:solidFill>
                <a:latin typeface="Poppins"/>
                <a:ea typeface="Poppins"/>
                <a:cs typeface="Poppins"/>
                <a:sym typeface="Poppins"/>
                <a:hlinkClick r:id="rId3"/>
              </a:rPr>
              <a:t>New Figma</a:t>
            </a:r>
            <a:endParaRPr b="1" sz="3500">
              <a:solidFill>
                <a:schemeClr val="dk1"/>
              </a:solidFill>
              <a:latin typeface="Poppins"/>
              <a:ea typeface="Poppins"/>
              <a:cs typeface="Poppins"/>
              <a:sym typeface="Poppins"/>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6" name="Shape 1506"/>
        <p:cNvGrpSpPr/>
        <p:nvPr/>
      </p:nvGrpSpPr>
      <p:grpSpPr>
        <a:xfrm>
          <a:off x="0" y="0"/>
          <a:ext cx="0" cy="0"/>
          <a:chOff x="0" y="0"/>
          <a:chExt cx="0" cy="0"/>
        </a:xfrm>
      </p:grpSpPr>
      <p:sp>
        <p:nvSpPr>
          <p:cNvPr id="1507" name="Google Shape;1507;p83"/>
          <p:cNvSpPr txBox="1"/>
          <p:nvPr>
            <p:ph type="title"/>
          </p:nvPr>
        </p:nvSpPr>
        <p:spPr>
          <a:xfrm>
            <a:off x="1668975"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keynotes</a:t>
            </a:r>
            <a:endParaRPr>
              <a:solidFill>
                <a:srgbClr val="F4CCCC"/>
              </a:solidFill>
            </a:endParaRPr>
          </a:p>
        </p:txBody>
      </p:sp>
      <p:sp>
        <p:nvSpPr>
          <p:cNvPr id="1508" name="Google Shape;1508;p83"/>
          <p:cNvSpPr txBox="1"/>
          <p:nvPr>
            <p:ph idx="2" type="title"/>
          </p:nvPr>
        </p:nvSpPr>
        <p:spPr>
          <a:xfrm>
            <a:off x="1024950"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01</a:t>
            </a:r>
            <a:endParaRPr>
              <a:solidFill>
                <a:srgbClr val="D0E0E3"/>
              </a:solidFill>
            </a:endParaRPr>
          </a:p>
        </p:txBody>
      </p:sp>
      <p:sp>
        <p:nvSpPr>
          <p:cNvPr id="1509" name="Google Shape;1509;p83"/>
          <p:cNvSpPr txBox="1"/>
          <p:nvPr>
            <p:ph idx="4" type="title"/>
          </p:nvPr>
        </p:nvSpPr>
        <p:spPr>
          <a:xfrm>
            <a:off x="5675803"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HE Results</a:t>
            </a:r>
            <a:endParaRPr>
              <a:solidFill>
                <a:srgbClr val="F4CCCC"/>
              </a:solidFill>
            </a:endParaRPr>
          </a:p>
        </p:txBody>
      </p:sp>
      <p:sp>
        <p:nvSpPr>
          <p:cNvPr id="1510" name="Google Shape;1510;p83"/>
          <p:cNvSpPr txBox="1"/>
          <p:nvPr>
            <p:ph idx="5" type="title"/>
          </p:nvPr>
        </p:nvSpPr>
        <p:spPr>
          <a:xfrm>
            <a:off x="5031778"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02</a:t>
            </a:r>
            <a:endParaRPr>
              <a:solidFill>
                <a:srgbClr val="D0E0E3"/>
              </a:solidFill>
            </a:endParaRPr>
          </a:p>
        </p:txBody>
      </p:sp>
      <p:sp>
        <p:nvSpPr>
          <p:cNvPr id="1511" name="Google Shape;1511;p83"/>
          <p:cNvSpPr txBox="1"/>
          <p:nvPr>
            <p:ph idx="3" type="title"/>
          </p:nvPr>
        </p:nvSpPr>
        <p:spPr>
          <a:xfrm>
            <a:off x="727300" y="4636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
        <p:nvSpPr>
          <p:cNvPr id="1512" name="Google Shape;1512;p83"/>
          <p:cNvSpPr/>
          <p:nvPr/>
        </p:nvSpPr>
        <p:spPr>
          <a:xfrm>
            <a:off x="4571423" y="2900205"/>
            <a:ext cx="360471"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4CCCC"/>
              </a:solidFill>
            </a:endParaRPr>
          </a:p>
        </p:txBody>
      </p:sp>
      <p:sp>
        <p:nvSpPr>
          <p:cNvPr id="1513" name="Google Shape;1513;p83"/>
          <p:cNvSpPr txBox="1"/>
          <p:nvPr>
            <p:ph type="title"/>
          </p:nvPr>
        </p:nvSpPr>
        <p:spPr>
          <a:xfrm>
            <a:off x="1755042" y="292648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Revisions</a:t>
            </a:r>
            <a:endParaRPr>
              <a:solidFill>
                <a:srgbClr val="F4CCCC"/>
              </a:solidFill>
            </a:endParaRPr>
          </a:p>
        </p:txBody>
      </p:sp>
      <p:sp>
        <p:nvSpPr>
          <p:cNvPr id="1514" name="Google Shape;1514;p83"/>
          <p:cNvSpPr txBox="1"/>
          <p:nvPr>
            <p:ph idx="2" type="title"/>
          </p:nvPr>
        </p:nvSpPr>
        <p:spPr>
          <a:xfrm>
            <a:off x="1111018" y="2904713"/>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03</a:t>
            </a:r>
            <a:endParaRPr>
              <a:solidFill>
                <a:srgbClr val="D0E0E3"/>
              </a:solidFill>
            </a:endParaRPr>
          </a:p>
        </p:txBody>
      </p:sp>
      <p:sp>
        <p:nvSpPr>
          <p:cNvPr id="1515" name="Google Shape;1515;p83"/>
          <p:cNvSpPr txBox="1"/>
          <p:nvPr>
            <p:ph idx="4" type="title"/>
          </p:nvPr>
        </p:nvSpPr>
        <p:spPr>
          <a:xfrm>
            <a:off x="5675807" y="2970864"/>
            <a:ext cx="30384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Demo!</a:t>
            </a:r>
            <a:endParaRPr/>
          </a:p>
        </p:txBody>
      </p:sp>
      <p:sp>
        <p:nvSpPr>
          <p:cNvPr id="1516" name="Google Shape;1516;p83"/>
          <p:cNvSpPr txBox="1"/>
          <p:nvPr>
            <p:ph idx="5" type="title"/>
          </p:nvPr>
        </p:nvSpPr>
        <p:spPr>
          <a:xfrm>
            <a:off x="5035055" y="29264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517" name="Google Shape;1517;p83"/>
          <p:cNvSpPr txBox="1"/>
          <p:nvPr>
            <p:ph idx="14" type="title"/>
          </p:nvPr>
        </p:nvSpPr>
        <p:spPr>
          <a:xfrm>
            <a:off x="3466271" y="3987623"/>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05</a:t>
            </a:r>
            <a:endParaRPr>
              <a:solidFill>
                <a:srgbClr val="D0E0E3"/>
              </a:solidFill>
            </a:endParaRPr>
          </a:p>
        </p:txBody>
      </p:sp>
      <p:sp>
        <p:nvSpPr>
          <p:cNvPr id="1518" name="Google Shape;1518;p83"/>
          <p:cNvSpPr txBox="1"/>
          <p:nvPr>
            <p:ph idx="13" type="title"/>
          </p:nvPr>
        </p:nvSpPr>
        <p:spPr>
          <a:xfrm>
            <a:off x="4061525" y="4015675"/>
            <a:ext cx="16161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Next Steps</a:t>
            </a:r>
            <a:endParaRPr>
              <a:solidFill>
                <a:srgbClr val="F4CCCC"/>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 name="Shape 1522"/>
        <p:cNvGrpSpPr/>
        <p:nvPr/>
      </p:nvGrpSpPr>
      <p:grpSpPr>
        <a:xfrm>
          <a:off x="0" y="0"/>
          <a:ext cx="0" cy="0"/>
          <a:chOff x="0" y="0"/>
          <a:chExt cx="0" cy="0"/>
        </a:xfrm>
      </p:grpSpPr>
      <p:sp>
        <p:nvSpPr>
          <p:cNvPr id="1523" name="Google Shape;1523;p84"/>
          <p:cNvSpPr txBox="1"/>
          <p:nvPr>
            <p:ph type="title"/>
          </p:nvPr>
        </p:nvSpPr>
        <p:spPr>
          <a:xfrm>
            <a:off x="333725" y="331575"/>
            <a:ext cx="84270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Programming Tools</a:t>
            </a:r>
            <a:endParaRPr/>
          </a:p>
        </p:txBody>
      </p:sp>
      <p:sp>
        <p:nvSpPr>
          <p:cNvPr id="1524" name="Google Shape;1524;p84"/>
          <p:cNvSpPr/>
          <p:nvPr/>
        </p:nvSpPr>
        <p:spPr>
          <a:xfrm>
            <a:off x="624175" y="3228375"/>
            <a:ext cx="2144700" cy="1576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400">
                <a:latin typeface="Lato"/>
                <a:ea typeface="Lato"/>
                <a:cs typeface="Lato"/>
                <a:sym typeface="Lato"/>
              </a:rPr>
              <a:t>React Native</a:t>
            </a:r>
            <a:endParaRPr b="1" sz="2400">
              <a:latin typeface="Lato"/>
              <a:ea typeface="Lato"/>
              <a:cs typeface="Lato"/>
              <a:sym typeface="Lato"/>
            </a:endParaRPr>
          </a:p>
        </p:txBody>
      </p:sp>
      <p:pic>
        <p:nvPicPr>
          <p:cNvPr id="1525" name="Google Shape;1525;p84"/>
          <p:cNvPicPr preferRelativeResize="0"/>
          <p:nvPr/>
        </p:nvPicPr>
        <p:blipFill>
          <a:blip r:embed="rId3">
            <a:alphaModFix/>
          </a:blip>
          <a:stretch>
            <a:fillRect/>
          </a:stretch>
        </p:blipFill>
        <p:spPr>
          <a:xfrm>
            <a:off x="788125" y="1291725"/>
            <a:ext cx="1816793" cy="1631850"/>
          </a:xfrm>
          <a:prstGeom prst="rect">
            <a:avLst/>
          </a:prstGeom>
          <a:noFill/>
          <a:ln>
            <a:noFill/>
          </a:ln>
        </p:spPr>
      </p:pic>
      <p:pic>
        <p:nvPicPr>
          <p:cNvPr id="1526" name="Google Shape;1526;p84"/>
          <p:cNvPicPr preferRelativeResize="0"/>
          <p:nvPr/>
        </p:nvPicPr>
        <p:blipFill rotWithShape="1">
          <a:blip r:embed="rId4">
            <a:alphaModFix/>
          </a:blip>
          <a:srcRect b="0" l="22378" r="25139" t="0"/>
          <a:stretch/>
        </p:blipFill>
        <p:spPr>
          <a:xfrm>
            <a:off x="6513124" y="1062975"/>
            <a:ext cx="1868700" cy="1860600"/>
          </a:xfrm>
          <a:prstGeom prst="ellipse">
            <a:avLst/>
          </a:prstGeom>
          <a:noFill/>
          <a:ln>
            <a:noFill/>
          </a:ln>
        </p:spPr>
      </p:pic>
      <p:pic>
        <p:nvPicPr>
          <p:cNvPr id="1527" name="Google Shape;1527;p84"/>
          <p:cNvPicPr preferRelativeResize="0"/>
          <p:nvPr/>
        </p:nvPicPr>
        <p:blipFill>
          <a:blip r:embed="rId5">
            <a:alphaModFix/>
          </a:blip>
          <a:stretch>
            <a:fillRect/>
          </a:stretch>
        </p:blipFill>
        <p:spPr>
          <a:xfrm>
            <a:off x="3613293" y="1139325"/>
            <a:ext cx="1891462" cy="1936650"/>
          </a:xfrm>
          <a:prstGeom prst="rect">
            <a:avLst/>
          </a:prstGeom>
          <a:noFill/>
          <a:ln>
            <a:noFill/>
          </a:ln>
        </p:spPr>
      </p:pic>
      <p:sp>
        <p:nvSpPr>
          <p:cNvPr id="1528" name="Google Shape;1528;p84"/>
          <p:cNvSpPr/>
          <p:nvPr/>
        </p:nvSpPr>
        <p:spPr>
          <a:xfrm>
            <a:off x="3481125" y="3228375"/>
            <a:ext cx="2144700" cy="1576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400">
                <a:latin typeface="Lato"/>
                <a:ea typeface="Lato"/>
                <a:cs typeface="Lato"/>
                <a:sym typeface="Lato"/>
              </a:rPr>
              <a:t>Supabase</a:t>
            </a:r>
            <a:endParaRPr b="1" sz="2400">
              <a:latin typeface="Lato"/>
              <a:ea typeface="Lato"/>
              <a:cs typeface="Lato"/>
              <a:sym typeface="Lato"/>
            </a:endParaRPr>
          </a:p>
        </p:txBody>
      </p:sp>
      <p:sp>
        <p:nvSpPr>
          <p:cNvPr id="1529" name="Google Shape;1529;p84"/>
          <p:cNvSpPr/>
          <p:nvPr/>
        </p:nvSpPr>
        <p:spPr>
          <a:xfrm>
            <a:off x="6375125" y="3228375"/>
            <a:ext cx="2144700" cy="1576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400">
                <a:latin typeface="Lato"/>
                <a:ea typeface="Lato"/>
                <a:cs typeface="Lato"/>
                <a:sym typeface="Lato"/>
              </a:rPr>
              <a:t>Expo Go</a:t>
            </a:r>
            <a:endParaRPr b="1" sz="2400">
              <a:latin typeface="Lato"/>
              <a:ea typeface="Lato"/>
              <a:cs typeface="Lato"/>
              <a:sym typeface="Lato"/>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3" name="Shape 1533"/>
        <p:cNvGrpSpPr/>
        <p:nvPr/>
      </p:nvGrpSpPr>
      <p:grpSpPr>
        <a:xfrm>
          <a:off x="0" y="0"/>
          <a:ext cx="0" cy="0"/>
          <a:chOff x="0" y="0"/>
          <a:chExt cx="0" cy="0"/>
        </a:xfrm>
      </p:grpSpPr>
      <p:sp>
        <p:nvSpPr>
          <p:cNvPr id="1534" name="Google Shape;1534;p85"/>
          <p:cNvSpPr txBox="1"/>
          <p:nvPr>
            <p:ph type="title"/>
          </p:nvPr>
        </p:nvSpPr>
        <p:spPr>
          <a:xfrm>
            <a:off x="333725" y="331575"/>
            <a:ext cx="84270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Implemented Features</a:t>
            </a:r>
            <a:endParaRPr/>
          </a:p>
        </p:txBody>
      </p:sp>
      <p:sp>
        <p:nvSpPr>
          <p:cNvPr id="1535" name="Google Shape;1535;p85"/>
          <p:cNvSpPr/>
          <p:nvPr/>
        </p:nvSpPr>
        <p:spPr>
          <a:xfrm>
            <a:off x="2057450" y="3974800"/>
            <a:ext cx="1989000" cy="18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36" name="Google Shape;1536;p85"/>
          <p:cNvSpPr/>
          <p:nvPr/>
        </p:nvSpPr>
        <p:spPr>
          <a:xfrm>
            <a:off x="2134508" y="1000450"/>
            <a:ext cx="4903800" cy="11646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latin typeface="Poppins"/>
                <a:ea typeface="Poppins"/>
                <a:cs typeface="Poppins"/>
                <a:sym typeface="Poppins"/>
              </a:rPr>
              <a:t>Task 1:</a:t>
            </a:r>
            <a:endParaRPr b="1" sz="2000">
              <a:latin typeface="Poppins"/>
              <a:ea typeface="Poppins"/>
              <a:cs typeface="Poppins"/>
              <a:sym typeface="Poppins"/>
            </a:endParaRPr>
          </a:p>
          <a:p>
            <a:pPr indent="0" lvl="0" marL="0" rtl="0" algn="ctr">
              <a:lnSpc>
                <a:spcPct val="115000"/>
              </a:lnSpc>
              <a:spcBef>
                <a:spcPts val="0"/>
              </a:spcBef>
              <a:spcAft>
                <a:spcPts val="0"/>
              </a:spcAft>
              <a:buNone/>
            </a:pPr>
            <a:r>
              <a:rPr lang="en" sz="2000">
                <a:latin typeface="Poppins"/>
                <a:ea typeface="Poppins"/>
                <a:cs typeface="Poppins"/>
                <a:sym typeface="Poppins"/>
              </a:rPr>
              <a:t>Upload Post for Feedback</a:t>
            </a:r>
            <a:endParaRPr sz="2000">
              <a:latin typeface="Poppins"/>
              <a:ea typeface="Poppins"/>
              <a:cs typeface="Poppins"/>
              <a:sym typeface="Poppins"/>
            </a:endParaRPr>
          </a:p>
        </p:txBody>
      </p:sp>
      <p:pic>
        <p:nvPicPr>
          <p:cNvPr id="1537" name="Google Shape;1537;p85"/>
          <p:cNvPicPr preferRelativeResize="0"/>
          <p:nvPr/>
        </p:nvPicPr>
        <p:blipFill>
          <a:blip r:embed="rId3">
            <a:alphaModFix/>
          </a:blip>
          <a:stretch>
            <a:fillRect/>
          </a:stretch>
        </p:blipFill>
        <p:spPr>
          <a:xfrm rot="1353601">
            <a:off x="6144120" y="837974"/>
            <a:ext cx="1461293" cy="571560"/>
          </a:xfrm>
          <a:prstGeom prst="rect">
            <a:avLst/>
          </a:prstGeom>
          <a:noFill/>
          <a:ln>
            <a:noFill/>
          </a:ln>
        </p:spPr>
      </p:pic>
      <p:pic>
        <p:nvPicPr>
          <p:cNvPr id="1538" name="Google Shape;1538;p85"/>
          <p:cNvPicPr preferRelativeResize="0"/>
          <p:nvPr/>
        </p:nvPicPr>
        <p:blipFill>
          <a:blip r:embed="rId3">
            <a:alphaModFix/>
          </a:blip>
          <a:stretch>
            <a:fillRect/>
          </a:stretch>
        </p:blipFill>
        <p:spPr>
          <a:xfrm rot="1309188">
            <a:off x="1488191" y="1752403"/>
            <a:ext cx="1469634" cy="571351"/>
          </a:xfrm>
          <a:prstGeom prst="rect">
            <a:avLst/>
          </a:prstGeom>
          <a:noFill/>
          <a:ln>
            <a:noFill/>
          </a:ln>
        </p:spPr>
      </p:pic>
      <p:sp>
        <p:nvSpPr>
          <p:cNvPr id="1539" name="Google Shape;1539;p85"/>
          <p:cNvSpPr txBox="1"/>
          <p:nvPr/>
        </p:nvSpPr>
        <p:spPr>
          <a:xfrm>
            <a:off x="3529750" y="2202150"/>
            <a:ext cx="2719200" cy="446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700">
              <a:solidFill>
                <a:schemeClr val="dk2"/>
              </a:solidFill>
              <a:latin typeface="Lato"/>
              <a:ea typeface="Lato"/>
              <a:cs typeface="Lato"/>
              <a:sym typeface="Lato"/>
            </a:endParaRPr>
          </a:p>
        </p:txBody>
      </p:sp>
      <p:sp>
        <p:nvSpPr>
          <p:cNvPr id="1540" name="Google Shape;1540;p85"/>
          <p:cNvSpPr/>
          <p:nvPr/>
        </p:nvSpPr>
        <p:spPr>
          <a:xfrm>
            <a:off x="1409400" y="2404225"/>
            <a:ext cx="6325200" cy="667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Upload a video</a:t>
            </a:r>
            <a:endParaRPr sz="2000">
              <a:latin typeface="Poppins"/>
              <a:ea typeface="Poppins"/>
              <a:cs typeface="Poppins"/>
              <a:sym typeface="Poppins"/>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4" name="Shape 1544"/>
        <p:cNvGrpSpPr/>
        <p:nvPr/>
      </p:nvGrpSpPr>
      <p:grpSpPr>
        <a:xfrm>
          <a:off x="0" y="0"/>
          <a:ext cx="0" cy="0"/>
          <a:chOff x="0" y="0"/>
          <a:chExt cx="0" cy="0"/>
        </a:xfrm>
      </p:grpSpPr>
      <p:sp>
        <p:nvSpPr>
          <p:cNvPr id="1545" name="Google Shape;1545;p86"/>
          <p:cNvSpPr txBox="1"/>
          <p:nvPr>
            <p:ph type="title"/>
          </p:nvPr>
        </p:nvSpPr>
        <p:spPr>
          <a:xfrm>
            <a:off x="333725" y="331575"/>
            <a:ext cx="84270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Implemented Features</a:t>
            </a:r>
            <a:endParaRPr/>
          </a:p>
        </p:txBody>
      </p:sp>
      <p:sp>
        <p:nvSpPr>
          <p:cNvPr id="1546" name="Google Shape;1546;p86"/>
          <p:cNvSpPr/>
          <p:nvPr/>
        </p:nvSpPr>
        <p:spPr>
          <a:xfrm>
            <a:off x="2057450" y="3974800"/>
            <a:ext cx="1989000" cy="18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pic>
        <p:nvPicPr>
          <p:cNvPr id="1547" name="Google Shape;1547;p86"/>
          <p:cNvPicPr preferRelativeResize="0"/>
          <p:nvPr/>
        </p:nvPicPr>
        <p:blipFill>
          <a:blip r:embed="rId3">
            <a:alphaModFix/>
          </a:blip>
          <a:stretch>
            <a:fillRect/>
          </a:stretch>
        </p:blipFill>
        <p:spPr>
          <a:xfrm>
            <a:off x="2809954" y="3311204"/>
            <a:ext cx="574675" cy="574675"/>
          </a:xfrm>
          <a:prstGeom prst="rect">
            <a:avLst/>
          </a:prstGeom>
          <a:noFill/>
          <a:ln>
            <a:noFill/>
          </a:ln>
        </p:spPr>
      </p:pic>
      <p:sp>
        <p:nvSpPr>
          <p:cNvPr id="1548" name="Google Shape;1548;p86"/>
          <p:cNvSpPr/>
          <p:nvPr/>
        </p:nvSpPr>
        <p:spPr>
          <a:xfrm>
            <a:off x="2134508" y="1000450"/>
            <a:ext cx="4903800" cy="11646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latin typeface="Poppins"/>
                <a:ea typeface="Poppins"/>
                <a:cs typeface="Poppins"/>
                <a:sym typeface="Poppins"/>
              </a:rPr>
              <a:t>Task 1:</a:t>
            </a:r>
            <a:endParaRPr b="1" sz="2000">
              <a:latin typeface="Poppins"/>
              <a:ea typeface="Poppins"/>
              <a:cs typeface="Poppins"/>
              <a:sym typeface="Poppins"/>
            </a:endParaRPr>
          </a:p>
          <a:p>
            <a:pPr indent="0" lvl="0" marL="0" rtl="0" algn="ctr">
              <a:lnSpc>
                <a:spcPct val="115000"/>
              </a:lnSpc>
              <a:spcBef>
                <a:spcPts val="0"/>
              </a:spcBef>
              <a:spcAft>
                <a:spcPts val="0"/>
              </a:spcAft>
              <a:buNone/>
            </a:pPr>
            <a:r>
              <a:rPr lang="en" sz="2000">
                <a:latin typeface="Poppins"/>
                <a:ea typeface="Poppins"/>
                <a:cs typeface="Poppins"/>
                <a:sym typeface="Poppins"/>
              </a:rPr>
              <a:t>Upload Post for Feedback</a:t>
            </a:r>
            <a:endParaRPr sz="2000">
              <a:latin typeface="Poppins"/>
              <a:ea typeface="Poppins"/>
              <a:cs typeface="Poppins"/>
              <a:sym typeface="Poppins"/>
            </a:endParaRPr>
          </a:p>
        </p:txBody>
      </p:sp>
      <p:pic>
        <p:nvPicPr>
          <p:cNvPr id="1549" name="Google Shape;1549;p86"/>
          <p:cNvPicPr preferRelativeResize="0"/>
          <p:nvPr/>
        </p:nvPicPr>
        <p:blipFill>
          <a:blip r:embed="rId4">
            <a:alphaModFix/>
          </a:blip>
          <a:stretch>
            <a:fillRect/>
          </a:stretch>
        </p:blipFill>
        <p:spPr>
          <a:xfrm rot="1353601">
            <a:off x="6144120" y="837974"/>
            <a:ext cx="1461293" cy="571560"/>
          </a:xfrm>
          <a:prstGeom prst="rect">
            <a:avLst/>
          </a:prstGeom>
          <a:noFill/>
          <a:ln>
            <a:noFill/>
          </a:ln>
        </p:spPr>
      </p:pic>
      <p:pic>
        <p:nvPicPr>
          <p:cNvPr id="1550" name="Google Shape;1550;p86"/>
          <p:cNvPicPr preferRelativeResize="0"/>
          <p:nvPr/>
        </p:nvPicPr>
        <p:blipFill>
          <a:blip r:embed="rId4">
            <a:alphaModFix/>
          </a:blip>
          <a:stretch>
            <a:fillRect/>
          </a:stretch>
        </p:blipFill>
        <p:spPr>
          <a:xfrm rot="1309188">
            <a:off x="1488191" y="1752403"/>
            <a:ext cx="1469634" cy="571351"/>
          </a:xfrm>
          <a:prstGeom prst="rect">
            <a:avLst/>
          </a:prstGeom>
          <a:noFill/>
          <a:ln>
            <a:noFill/>
          </a:ln>
        </p:spPr>
      </p:pic>
      <p:sp>
        <p:nvSpPr>
          <p:cNvPr id="1551" name="Google Shape;1551;p86"/>
          <p:cNvSpPr txBox="1"/>
          <p:nvPr/>
        </p:nvSpPr>
        <p:spPr>
          <a:xfrm>
            <a:off x="3529750" y="2202150"/>
            <a:ext cx="2719200" cy="446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700">
              <a:solidFill>
                <a:schemeClr val="dk2"/>
              </a:solidFill>
              <a:latin typeface="Lato"/>
              <a:ea typeface="Lato"/>
              <a:cs typeface="Lato"/>
              <a:sym typeface="Lato"/>
            </a:endParaRPr>
          </a:p>
        </p:txBody>
      </p:sp>
      <p:sp>
        <p:nvSpPr>
          <p:cNvPr id="1552" name="Google Shape;1552;p86"/>
          <p:cNvSpPr/>
          <p:nvPr/>
        </p:nvSpPr>
        <p:spPr>
          <a:xfrm>
            <a:off x="1409400" y="2404225"/>
            <a:ext cx="6325200" cy="667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Upload a video</a:t>
            </a:r>
            <a:endParaRPr sz="2000">
              <a:latin typeface="Poppins"/>
              <a:ea typeface="Poppins"/>
              <a:cs typeface="Poppins"/>
              <a:sym typeface="Poppins"/>
            </a:endParaRPr>
          </a:p>
        </p:txBody>
      </p:sp>
      <p:sp>
        <p:nvSpPr>
          <p:cNvPr id="1553" name="Google Shape;1553;p86"/>
          <p:cNvSpPr/>
          <p:nvPr/>
        </p:nvSpPr>
        <p:spPr>
          <a:xfrm>
            <a:off x="1423800" y="3258125"/>
            <a:ext cx="6325200" cy="667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Add a title</a:t>
            </a:r>
            <a:endParaRPr sz="2000">
              <a:latin typeface="Poppins"/>
              <a:ea typeface="Poppins"/>
              <a:cs typeface="Poppins"/>
              <a:sym typeface="Poppins"/>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7" name="Shape 1557"/>
        <p:cNvGrpSpPr/>
        <p:nvPr/>
      </p:nvGrpSpPr>
      <p:grpSpPr>
        <a:xfrm>
          <a:off x="0" y="0"/>
          <a:ext cx="0" cy="0"/>
          <a:chOff x="0" y="0"/>
          <a:chExt cx="0" cy="0"/>
        </a:xfrm>
      </p:grpSpPr>
      <p:sp>
        <p:nvSpPr>
          <p:cNvPr id="1558" name="Google Shape;1558;p87"/>
          <p:cNvSpPr txBox="1"/>
          <p:nvPr>
            <p:ph type="title"/>
          </p:nvPr>
        </p:nvSpPr>
        <p:spPr>
          <a:xfrm>
            <a:off x="333725" y="331575"/>
            <a:ext cx="84270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Implemented Features</a:t>
            </a:r>
            <a:endParaRPr/>
          </a:p>
        </p:txBody>
      </p:sp>
      <p:sp>
        <p:nvSpPr>
          <p:cNvPr id="1559" name="Google Shape;1559;p87"/>
          <p:cNvSpPr/>
          <p:nvPr/>
        </p:nvSpPr>
        <p:spPr>
          <a:xfrm>
            <a:off x="2057450" y="3974800"/>
            <a:ext cx="1989000" cy="18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pic>
        <p:nvPicPr>
          <p:cNvPr id="1560" name="Google Shape;1560;p87"/>
          <p:cNvPicPr preferRelativeResize="0"/>
          <p:nvPr/>
        </p:nvPicPr>
        <p:blipFill>
          <a:blip r:embed="rId3">
            <a:alphaModFix/>
          </a:blip>
          <a:stretch>
            <a:fillRect/>
          </a:stretch>
        </p:blipFill>
        <p:spPr>
          <a:xfrm>
            <a:off x="2809954" y="3311204"/>
            <a:ext cx="574675" cy="574675"/>
          </a:xfrm>
          <a:prstGeom prst="rect">
            <a:avLst/>
          </a:prstGeom>
          <a:noFill/>
          <a:ln>
            <a:noFill/>
          </a:ln>
        </p:spPr>
      </p:pic>
      <p:sp>
        <p:nvSpPr>
          <p:cNvPr id="1561" name="Google Shape;1561;p87"/>
          <p:cNvSpPr/>
          <p:nvPr/>
        </p:nvSpPr>
        <p:spPr>
          <a:xfrm>
            <a:off x="2134508" y="1000450"/>
            <a:ext cx="4903800" cy="11646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latin typeface="Poppins"/>
                <a:ea typeface="Poppins"/>
                <a:cs typeface="Poppins"/>
                <a:sym typeface="Poppins"/>
              </a:rPr>
              <a:t>Task 1:</a:t>
            </a:r>
            <a:endParaRPr b="1" sz="2000">
              <a:latin typeface="Poppins"/>
              <a:ea typeface="Poppins"/>
              <a:cs typeface="Poppins"/>
              <a:sym typeface="Poppins"/>
            </a:endParaRPr>
          </a:p>
          <a:p>
            <a:pPr indent="0" lvl="0" marL="0" rtl="0" algn="ctr">
              <a:lnSpc>
                <a:spcPct val="115000"/>
              </a:lnSpc>
              <a:spcBef>
                <a:spcPts val="0"/>
              </a:spcBef>
              <a:spcAft>
                <a:spcPts val="0"/>
              </a:spcAft>
              <a:buNone/>
            </a:pPr>
            <a:r>
              <a:rPr lang="en" sz="2000">
                <a:latin typeface="Poppins"/>
                <a:ea typeface="Poppins"/>
                <a:cs typeface="Poppins"/>
                <a:sym typeface="Poppins"/>
              </a:rPr>
              <a:t>Upload Post for Feedback</a:t>
            </a:r>
            <a:endParaRPr sz="2000">
              <a:latin typeface="Poppins"/>
              <a:ea typeface="Poppins"/>
              <a:cs typeface="Poppins"/>
              <a:sym typeface="Poppins"/>
            </a:endParaRPr>
          </a:p>
        </p:txBody>
      </p:sp>
      <p:pic>
        <p:nvPicPr>
          <p:cNvPr id="1562" name="Google Shape;1562;p87"/>
          <p:cNvPicPr preferRelativeResize="0"/>
          <p:nvPr/>
        </p:nvPicPr>
        <p:blipFill>
          <a:blip r:embed="rId4">
            <a:alphaModFix/>
          </a:blip>
          <a:stretch>
            <a:fillRect/>
          </a:stretch>
        </p:blipFill>
        <p:spPr>
          <a:xfrm rot="1353601">
            <a:off x="6144120" y="837974"/>
            <a:ext cx="1461293" cy="571560"/>
          </a:xfrm>
          <a:prstGeom prst="rect">
            <a:avLst/>
          </a:prstGeom>
          <a:noFill/>
          <a:ln>
            <a:noFill/>
          </a:ln>
        </p:spPr>
      </p:pic>
      <p:pic>
        <p:nvPicPr>
          <p:cNvPr id="1563" name="Google Shape;1563;p87"/>
          <p:cNvPicPr preferRelativeResize="0"/>
          <p:nvPr/>
        </p:nvPicPr>
        <p:blipFill>
          <a:blip r:embed="rId4">
            <a:alphaModFix/>
          </a:blip>
          <a:stretch>
            <a:fillRect/>
          </a:stretch>
        </p:blipFill>
        <p:spPr>
          <a:xfrm rot="1309188">
            <a:off x="1488191" y="1752403"/>
            <a:ext cx="1469634" cy="571351"/>
          </a:xfrm>
          <a:prstGeom prst="rect">
            <a:avLst/>
          </a:prstGeom>
          <a:noFill/>
          <a:ln>
            <a:noFill/>
          </a:ln>
        </p:spPr>
      </p:pic>
      <p:sp>
        <p:nvSpPr>
          <p:cNvPr id="1564" name="Google Shape;1564;p87"/>
          <p:cNvSpPr txBox="1"/>
          <p:nvPr/>
        </p:nvSpPr>
        <p:spPr>
          <a:xfrm>
            <a:off x="3529750" y="2202150"/>
            <a:ext cx="2719200" cy="446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700">
              <a:solidFill>
                <a:schemeClr val="dk2"/>
              </a:solidFill>
              <a:latin typeface="Lato"/>
              <a:ea typeface="Lato"/>
              <a:cs typeface="Lato"/>
              <a:sym typeface="Lato"/>
            </a:endParaRPr>
          </a:p>
        </p:txBody>
      </p:sp>
      <p:sp>
        <p:nvSpPr>
          <p:cNvPr id="1565" name="Google Shape;1565;p87"/>
          <p:cNvSpPr/>
          <p:nvPr/>
        </p:nvSpPr>
        <p:spPr>
          <a:xfrm>
            <a:off x="1423800" y="4112025"/>
            <a:ext cx="6325200" cy="731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Advanced Options </a:t>
            </a:r>
            <a:br>
              <a:rPr lang="en" sz="2000">
                <a:latin typeface="Poppins"/>
                <a:ea typeface="Poppins"/>
                <a:cs typeface="Poppins"/>
                <a:sym typeface="Poppins"/>
              </a:rPr>
            </a:br>
            <a:r>
              <a:rPr lang="en" sz="2000">
                <a:latin typeface="Poppins"/>
                <a:ea typeface="Poppins"/>
                <a:cs typeface="Poppins"/>
                <a:sym typeface="Poppins"/>
              </a:rPr>
              <a:t>(description, lyrics, reviewer questions, visibility)</a:t>
            </a:r>
            <a:endParaRPr sz="2000">
              <a:latin typeface="Poppins"/>
              <a:ea typeface="Poppins"/>
              <a:cs typeface="Poppins"/>
              <a:sym typeface="Poppins"/>
            </a:endParaRPr>
          </a:p>
        </p:txBody>
      </p:sp>
      <p:sp>
        <p:nvSpPr>
          <p:cNvPr id="1566" name="Google Shape;1566;p87"/>
          <p:cNvSpPr/>
          <p:nvPr/>
        </p:nvSpPr>
        <p:spPr>
          <a:xfrm>
            <a:off x="1409400" y="2404225"/>
            <a:ext cx="6325200" cy="667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Upload a video</a:t>
            </a:r>
            <a:endParaRPr sz="2000">
              <a:latin typeface="Poppins"/>
              <a:ea typeface="Poppins"/>
              <a:cs typeface="Poppins"/>
              <a:sym typeface="Poppins"/>
            </a:endParaRPr>
          </a:p>
        </p:txBody>
      </p:sp>
      <p:sp>
        <p:nvSpPr>
          <p:cNvPr id="1567" name="Google Shape;1567;p87"/>
          <p:cNvSpPr/>
          <p:nvPr/>
        </p:nvSpPr>
        <p:spPr>
          <a:xfrm>
            <a:off x="1423800" y="3258125"/>
            <a:ext cx="6325200" cy="667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Add a title</a:t>
            </a:r>
            <a:endParaRPr sz="2000">
              <a:latin typeface="Poppins"/>
              <a:ea typeface="Poppins"/>
              <a:cs typeface="Poppins"/>
              <a:sym typeface="Poppins"/>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1" name="Shape 1571"/>
        <p:cNvGrpSpPr/>
        <p:nvPr/>
      </p:nvGrpSpPr>
      <p:grpSpPr>
        <a:xfrm>
          <a:off x="0" y="0"/>
          <a:ext cx="0" cy="0"/>
          <a:chOff x="0" y="0"/>
          <a:chExt cx="0" cy="0"/>
        </a:xfrm>
      </p:grpSpPr>
      <p:sp>
        <p:nvSpPr>
          <p:cNvPr id="1572" name="Google Shape;1572;p88"/>
          <p:cNvSpPr txBox="1"/>
          <p:nvPr>
            <p:ph type="title"/>
          </p:nvPr>
        </p:nvSpPr>
        <p:spPr>
          <a:xfrm>
            <a:off x="2290050" y="3136538"/>
            <a:ext cx="45639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3" name="Google Shape;1573;p88"/>
          <p:cNvSpPr txBox="1"/>
          <p:nvPr>
            <p:ph idx="1" type="subTitle"/>
          </p:nvPr>
        </p:nvSpPr>
        <p:spPr>
          <a:xfrm>
            <a:off x="1604250" y="1541963"/>
            <a:ext cx="5935500" cy="159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4800"/>
              <a:t>Demo Video</a:t>
            </a:r>
            <a:endParaRPr b="1" sz="4800"/>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7" name="Shape 1577"/>
        <p:cNvGrpSpPr/>
        <p:nvPr/>
      </p:nvGrpSpPr>
      <p:grpSpPr>
        <a:xfrm>
          <a:off x="0" y="0"/>
          <a:ext cx="0" cy="0"/>
          <a:chOff x="0" y="0"/>
          <a:chExt cx="0" cy="0"/>
        </a:xfrm>
      </p:grpSpPr>
      <p:sp>
        <p:nvSpPr>
          <p:cNvPr id="1578" name="Google Shape;1578;p89"/>
          <p:cNvSpPr txBox="1"/>
          <p:nvPr>
            <p:ph type="title"/>
          </p:nvPr>
        </p:nvSpPr>
        <p:spPr>
          <a:xfrm>
            <a:off x="2290050" y="3136538"/>
            <a:ext cx="45639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79" name="Google Shape;1579;p89"/>
          <p:cNvSpPr txBox="1"/>
          <p:nvPr>
            <p:ph idx="1" type="subTitle"/>
          </p:nvPr>
        </p:nvSpPr>
        <p:spPr>
          <a:xfrm>
            <a:off x="1604250" y="1541963"/>
            <a:ext cx="5935500" cy="159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pic>
        <p:nvPicPr>
          <p:cNvPr id="1580" name="Google Shape;1580;p89" title="checkpointdemo.mov">
            <a:hlinkClick r:id="rId3"/>
          </p:cNvPr>
          <p:cNvPicPr preferRelativeResize="0"/>
          <p:nvPr/>
        </p:nvPicPr>
        <p:blipFill>
          <a:blip r:embed="rId4">
            <a:alphaModFix/>
          </a:blip>
          <a:stretch>
            <a:fillRect/>
          </a:stretch>
        </p:blipFill>
        <p:spPr>
          <a:xfrm>
            <a:off x="2286000" y="857250"/>
            <a:ext cx="4572000" cy="34290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580"/>
                                        </p:tgtEl>
                                        <p:attrNameLst>
                                          <p:attrName>style.visibility</p:attrName>
                                        </p:attrNameLst>
                                      </p:cBhvr>
                                      <p:to>
                                        <p:strVal val="visible"/>
                                      </p:to>
                                    </p:set>
                                    <p:animEffect filter="fade" transition="in">
                                      <p:cBhvr>
                                        <p:cTn dur="1000"/>
                                        <p:tgtEl>
                                          <p:spTgt spid="15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4" name="Shape 1584"/>
        <p:cNvGrpSpPr/>
        <p:nvPr/>
      </p:nvGrpSpPr>
      <p:grpSpPr>
        <a:xfrm>
          <a:off x="0" y="0"/>
          <a:ext cx="0" cy="0"/>
          <a:chOff x="0" y="0"/>
          <a:chExt cx="0" cy="0"/>
        </a:xfrm>
      </p:grpSpPr>
      <p:sp>
        <p:nvSpPr>
          <p:cNvPr id="1585" name="Google Shape;1585;p90"/>
          <p:cNvSpPr txBox="1"/>
          <p:nvPr>
            <p:ph type="title"/>
          </p:nvPr>
        </p:nvSpPr>
        <p:spPr>
          <a:xfrm>
            <a:off x="1668975"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keynotes</a:t>
            </a:r>
            <a:endParaRPr>
              <a:solidFill>
                <a:srgbClr val="F4CCCC"/>
              </a:solidFill>
            </a:endParaRPr>
          </a:p>
        </p:txBody>
      </p:sp>
      <p:sp>
        <p:nvSpPr>
          <p:cNvPr id="1586" name="Google Shape;1586;p90"/>
          <p:cNvSpPr txBox="1"/>
          <p:nvPr>
            <p:ph idx="2" type="title"/>
          </p:nvPr>
        </p:nvSpPr>
        <p:spPr>
          <a:xfrm>
            <a:off x="1024950"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01</a:t>
            </a:r>
            <a:endParaRPr>
              <a:solidFill>
                <a:srgbClr val="D0E0E3"/>
              </a:solidFill>
            </a:endParaRPr>
          </a:p>
        </p:txBody>
      </p:sp>
      <p:sp>
        <p:nvSpPr>
          <p:cNvPr id="1587" name="Google Shape;1587;p90"/>
          <p:cNvSpPr txBox="1"/>
          <p:nvPr>
            <p:ph idx="4" type="title"/>
          </p:nvPr>
        </p:nvSpPr>
        <p:spPr>
          <a:xfrm>
            <a:off x="5675803" y="149673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HE Results</a:t>
            </a:r>
            <a:endParaRPr>
              <a:solidFill>
                <a:srgbClr val="F4CCCC"/>
              </a:solidFill>
            </a:endParaRPr>
          </a:p>
        </p:txBody>
      </p:sp>
      <p:sp>
        <p:nvSpPr>
          <p:cNvPr id="1588" name="Google Shape;1588;p90"/>
          <p:cNvSpPr txBox="1"/>
          <p:nvPr>
            <p:ph idx="5" type="title"/>
          </p:nvPr>
        </p:nvSpPr>
        <p:spPr>
          <a:xfrm>
            <a:off x="5031778" y="14686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02</a:t>
            </a:r>
            <a:endParaRPr>
              <a:solidFill>
                <a:srgbClr val="D0E0E3"/>
              </a:solidFill>
            </a:endParaRPr>
          </a:p>
        </p:txBody>
      </p:sp>
      <p:sp>
        <p:nvSpPr>
          <p:cNvPr id="1589" name="Google Shape;1589;p90"/>
          <p:cNvSpPr txBox="1"/>
          <p:nvPr>
            <p:ph idx="3" type="title"/>
          </p:nvPr>
        </p:nvSpPr>
        <p:spPr>
          <a:xfrm>
            <a:off x="727300" y="4636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
        <p:nvSpPr>
          <p:cNvPr id="1590" name="Google Shape;1590;p90"/>
          <p:cNvSpPr/>
          <p:nvPr/>
        </p:nvSpPr>
        <p:spPr>
          <a:xfrm>
            <a:off x="4571423" y="2900205"/>
            <a:ext cx="360471"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4CCCC"/>
              </a:solidFill>
            </a:endParaRPr>
          </a:p>
        </p:txBody>
      </p:sp>
      <p:sp>
        <p:nvSpPr>
          <p:cNvPr id="1591" name="Google Shape;1591;p90"/>
          <p:cNvSpPr txBox="1"/>
          <p:nvPr>
            <p:ph type="title"/>
          </p:nvPr>
        </p:nvSpPr>
        <p:spPr>
          <a:xfrm>
            <a:off x="1755042" y="2926489"/>
            <a:ext cx="27132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Revisions</a:t>
            </a:r>
            <a:endParaRPr>
              <a:solidFill>
                <a:srgbClr val="F4CCCC"/>
              </a:solidFill>
            </a:endParaRPr>
          </a:p>
        </p:txBody>
      </p:sp>
      <p:sp>
        <p:nvSpPr>
          <p:cNvPr id="1592" name="Google Shape;1592;p90"/>
          <p:cNvSpPr txBox="1"/>
          <p:nvPr>
            <p:ph idx="2" type="title"/>
          </p:nvPr>
        </p:nvSpPr>
        <p:spPr>
          <a:xfrm>
            <a:off x="1111018" y="2904713"/>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03</a:t>
            </a:r>
            <a:endParaRPr>
              <a:solidFill>
                <a:srgbClr val="D0E0E3"/>
              </a:solidFill>
            </a:endParaRPr>
          </a:p>
        </p:txBody>
      </p:sp>
      <p:sp>
        <p:nvSpPr>
          <p:cNvPr id="1593" name="Google Shape;1593;p90"/>
          <p:cNvSpPr txBox="1"/>
          <p:nvPr>
            <p:ph idx="4" type="title"/>
          </p:nvPr>
        </p:nvSpPr>
        <p:spPr>
          <a:xfrm>
            <a:off x="5675807" y="2970864"/>
            <a:ext cx="30384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Demo!</a:t>
            </a:r>
            <a:endParaRPr>
              <a:solidFill>
                <a:srgbClr val="F4CCCC"/>
              </a:solidFill>
            </a:endParaRPr>
          </a:p>
        </p:txBody>
      </p:sp>
      <p:sp>
        <p:nvSpPr>
          <p:cNvPr id="1594" name="Google Shape;1594;p90"/>
          <p:cNvSpPr txBox="1"/>
          <p:nvPr>
            <p:ph idx="5" type="title"/>
          </p:nvPr>
        </p:nvSpPr>
        <p:spPr>
          <a:xfrm>
            <a:off x="5035055" y="2926488"/>
            <a:ext cx="659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D0E0E3"/>
                </a:solidFill>
              </a:rPr>
              <a:t>04</a:t>
            </a:r>
            <a:endParaRPr>
              <a:solidFill>
                <a:srgbClr val="D0E0E3"/>
              </a:solidFill>
            </a:endParaRPr>
          </a:p>
        </p:txBody>
      </p:sp>
      <p:sp>
        <p:nvSpPr>
          <p:cNvPr id="1595" name="Google Shape;1595;p90"/>
          <p:cNvSpPr txBox="1"/>
          <p:nvPr>
            <p:ph idx="14" type="title"/>
          </p:nvPr>
        </p:nvSpPr>
        <p:spPr>
          <a:xfrm>
            <a:off x="3466271" y="3987623"/>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596" name="Google Shape;1596;p90"/>
          <p:cNvSpPr txBox="1"/>
          <p:nvPr>
            <p:ph idx="13" type="title"/>
          </p:nvPr>
        </p:nvSpPr>
        <p:spPr>
          <a:xfrm>
            <a:off x="4061525" y="4015675"/>
            <a:ext cx="16161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Next Steps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0" name="Shape 1600"/>
        <p:cNvGrpSpPr/>
        <p:nvPr/>
      </p:nvGrpSpPr>
      <p:grpSpPr>
        <a:xfrm>
          <a:off x="0" y="0"/>
          <a:ext cx="0" cy="0"/>
          <a:chOff x="0" y="0"/>
          <a:chExt cx="0" cy="0"/>
        </a:xfrm>
      </p:grpSpPr>
      <p:sp>
        <p:nvSpPr>
          <p:cNvPr id="1601" name="Google Shape;1601;p91"/>
          <p:cNvSpPr txBox="1"/>
          <p:nvPr>
            <p:ph type="title"/>
          </p:nvPr>
        </p:nvSpPr>
        <p:spPr>
          <a:xfrm>
            <a:off x="333725" y="331575"/>
            <a:ext cx="84270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Unimplemented Features</a:t>
            </a:r>
            <a:endParaRPr/>
          </a:p>
        </p:txBody>
      </p:sp>
      <p:sp>
        <p:nvSpPr>
          <p:cNvPr id="1602" name="Google Shape;1602;p91"/>
          <p:cNvSpPr/>
          <p:nvPr/>
        </p:nvSpPr>
        <p:spPr>
          <a:xfrm>
            <a:off x="2057450" y="3974800"/>
            <a:ext cx="1989000" cy="18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pic>
        <p:nvPicPr>
          <p:cNvPr id="1603" name="Google Shape;1603;p91"/>
          <p:cNvPicPr preferRelativeResize="0"/>
          <p:nvPr/>
        </p:nvPicPr>
        <p:blipFill>
          <a:blip r:embed="rId3">
            <a:alphaModFix/>
          </a:blip>
          <a:stretch>
            <a:fillRect/>
          </a:stretch>
        </p:blipFill>
        <p:spPr>
          <a:xfrm>
            <a:off x="2809954" y="3311204"/>
            <a:ext cx="574675" cy="574675"/>
          </a:xfrm>
          <a:prstGeom prst="rect">
            <a:avLst/>
          </a:prstGeom>
          <a:noFill/>
          <a:ln>
            <a:noFill/>
          </a:ln>
        </p:spPr>
      </p:pic>
      <p:sp>
        <p:nvSpPr>
          <p:cNvPr id="1604" name="Google Shape;1604;p91"/>
          <p:cNvSpPr/>
          <p:nvPr/>
        </p:nvSpPr>
        <p:spPr>
          <a:xfrm>
            <a:off x="2134508" y="1000450"/>
            <a:ext cx="4903800" cy="1164600"/>
          </a:xfrm>
          <a:prstGeom prst="roundRect">
            <a:avLst>
              <a:gd fmla="val 16667" name="adj"/>
            </a:avLst>
          </a:prstGeom>
          <a:solidFill>
            <a:srgbClr val="FFCD7F"/>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latin typeface="Poppins"/>
                <a:ea typeface="Poppins"/>
                <a:cs typeface="Poppins"/>
                <a:sym typeface="Poppins"/>
              </a:rPr>
              <a:t>Task 1 Backend: In Progress</a:t>
            </a:r>
            <a:endParaRPr sz="2000">
              <a:latin typeface="Poppins"/>
              <a:ea typeface="Poppins"/>
              <a:cs typeface="Poppins"/>
              <a:sym typeface="Poppins"/>
            </a:endParaRPr>
          </a:p>
        </p:txBody>
      </p:sp>
      <p:pic>
        <p:nvPicPr>
          <p:cNvPr id="1605" name="Google Shape;1605;p91"/>
          <p:cNvPicPr preferRelativeResize="0"/>
          <p:nvPr/>
        </p:nvPicPr>
        <p:blipFill>
          <a:blip r:embed="rId4">
            <a:alphaModFix/>
          </a:blip>
          <a:stretch>
            <a:fillRect/>
          </a:stretch>
        </p:blipFill>
        <p:spPr>
          <a:xfrm rot="1353601">
            <a:off x="6144120" y="837974"/>
            <a:ext cx="1461293" cy="571560"/>
          </a:xfrm>
          <a:prstGeom prst="rect">
            <a:avLst/>
          </a:prstGeom>
          <a:noFill/>
          <a:ln>
            <a:noFill/>
          </a:ln>
        </p:spPr>
      </p:pic>
      <p:pic>
        <p:nvPicPr>
          <p:cNvPr id="1606" name="Google Shape;1606;p91"/>
          <p:cNvPicPr preferRelativeResize="0"/>
          <p:nvPr/>
        </p:nvPicPr>
        <p:blipFill>
          <a:blip r:embed="rId4">
            <a:alphaModFix/>
          </a:blip>
          <a:stretch>
            <a:fillRect/>
          </a:stretch>
        </p:blipFill>
        <p:spPr>
          <a:xfrm rot="1309188">
            <a:off x="1488191" y="1752403"/>
            <a:ext cx="1469634" cy="571351"/>
          </a:xfrm>
          <a:prstGeom prst="rect">
            <a:avLst/>
          </a:prstGeom>
          <a:noFill/>
          <a:ln>
            <a:noFill/>
          </a:ln>
        </p:spPr>
      </p:pic>
      <p:sp>
        <p:nvSpPr>
          <p:cNvPr id="1607" name="Google Shape;1607;p91"/>
          <p:cNvSpPr txBox="1"/>
          <p:nvPr/>
        </p:nvSpPr>
        <p:spPr>
          <a:xfrm>
            <a:off x="3529750" y="2202150"/>
            <a:ext cx="2719200" cy="446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700">
              <a:solidFill>
                <a:schemeClr val="dk2"/>
              </a:solidFill>
              <a:latin typeface="Lato"/>
              <a:ea typeface="Lato"/>
              <a:cs typeface="Lato"/>
              <a:sym typeface="Lato"/>
            </a:endParaRPr>
          </a:p>
        </p:txBody>
      </p:sp>
      <p:sp>
        <p:nvSpPr>
          <p:cNvPr id="1608" name="Google Shape;1608;p91"/>
          <p:cNvSpPr/>
          <p:nvPr/>
        </p:nvSpPr>
        <p:spPr>
          <a:xfrm>
            <a:off x="1423800" y="3258125"/>
            <a:ext cx="6325200" cy="667800"/>
          </a:xfrm>
          <a:prstGeom prst="roundRect">
            <a:avLst>
              <a:gd fmla="val 16667" name="adj"/>
            </a:avLst>
          </a:prstGeom>
          <a:solidFill>
            <a:srgbClr val="FCD2C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Task 3: View others’ posts and give feedback</a:t>
            </a:r>
            <a:endParaRPr sz="2000">
              <a:latin typeface="Poppins"/>
              <a:ea typeface="Poppins"/>
              <a:cs typeface="Poppins"/>
              <a:sym typeface="Poppins"/>
            </a:endParaRPr>
          </a:p>
        </p:txBody>
      </p:sp>
      <p:sp>
        <p:nvSpPr>
          <p:cNvPr id="1609" name="Google Shape;1609;p91"/>
          <p:cNvSpPr/>
          <p:nvPr/>
        </p:nvSpPr>
        <p:spPr>
          <a:xfrm>
            <a:off x="1423800" y="4112025"/>
            <a:ext cx="6325200" cy="731400"/>
          </a:xfrm>
          <a:prstGeom prst="roundRect">
            <a:avLst>
              <a:gd fmla="val 16667" name="adj"/>
            </a:avLst>
          </a:prstGeom>
          <a:solidFill>
            <a:srgbClr val="FCD2C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Task 4: Change default preferences</a:t>
            </a:r>
            <a:endParaRPr sz="2000">
              <a:latin typeface="Poppins"/>
              <a:ea typeface="Poppins"/>
              <a:cs typeface="Poppins"/>
              <a:sym typeface="Poppins"/>
            </a:endParaRPr>
          </a:p>
        </p:txBody>
      </p:sp>
      <p:sp>
        <p:nvSpPr>
          <p:cNvPr id="1610" name="Google Shape;1610;p91"/>
          <p:cNvSpPr/>
          <p:nvPr/>
        </p:nvSpPr>
        <p:spPr>
          <a:xfrm>
            <a:off x="1409400" y="2404225"/>
            <a:ext cx="6325200" cy="667800"/>
          </a:xfrm>
          <a:prstGeom prst="roundRect">
            <a:avLst>
              <a:gd fmla="val 16667" name="adj"/>
            </a:avLst>
          </a:prstGeom>
          <a:solidFill>
            <a:srgbClr val="FCD2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latin typeface="Poppins"/>
                <a:ea typeface="Poppins"/>
                <a:cs typeface="Poppins"/>
                <a:sym typeface="Poppins"/>
              </a:rPr>
              <a:t>Task 2: View feedback on post</a:t>
            </a:r>
            <a:endParaRPr sz="2000">
              <a:latin typeface="Poppins"/>
              <a:ea typeface="Poppins"/>
              <a:cs typeface="Poppins"/>
              <a:sym typeface="Poppins"/>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4" name="Shape 1614"/>
        <p:cNvGrpSpPr/>
        <p:nvPr/>
      </p:nvGrpSpPr>
      <p:grpSpPr>
        <a:xfrm>
          <a:off x="0" y="0"/>
          <a:ext cx="0" cy="0"/>
          <a:chOff x="0" y="0"/>
          <a:chExt cx="0" cy="0"/>
        </a:xfrm>
      </p:grpSpPr>
      <p:sp>
        <p:nvSpPr>
          <p:cNvPr id="1615" name="Google Shape;1615;p92"/>
          <p:cNvSpPr txBox="1"/>
          <p:nvPr>
            <p:ph type="title"/>
          </p:nvPr>
        </p:nvSpPr>
        <p:spPr>
          <a:xfrm>
            <a:off x="333725" y="331575"/>
            <a:ext cx="84270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Wizard of Oz + Hardcoded</a:t>
            </a:r>
            <a:endParaRPr/>
          </a:p>
        </p:txBody>
      </p:sp>
      <p:sp>
        <p:nvSpPr>
          <p:cNvPr id="1616" name="Google Shape;1616;p92"/>
          <p:cNvSpPr/>
          <p:nvPr/>
        </p:nvSpPr>
        <p:spPr>
          <a:xfrm>
            <a:off x="621075" y="1663050"/>
            <a:ext cx="3849000" cy="259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rPr b="1" lang="en" sz="2000">
                <a:latin typeface="Poppins"/>
                <a:ea typeface="Poppins"/>
                <a:cs typeface="Poppins"/>
                <a:sym typeface="Poppins"/>
              </a:rPr>
              <a:t>Unimplemented Features</a:t>
            </a:r>
            <a:endParaRPr b="1"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Saved data between screens + searching</a:t>
            </a:r>
            <a:endParaRPr sz="2000">
              <a:latin typeface="Poppins"/>
              <a:ea typeface="Poppins"/>
              <a:cs typeface="Poppins"/>
              <a:sym typeface="Poppins"/>
            </a:endParaRPr>
          </a:p>
          <a:p>
            <a:pPr indent="0" lvl="0" marL="914400" rtl="0" algn="l">
              <a:spcBef>
                <a:spcPts val="0"/>
              </a:spcBef>
              <a:spcAft>
                <a:spcPts val="0"/>
              </a:spcAft>
              <a:buNone/>
            </a:pPr>
            <a:r>
              <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Uploading audio</a:t>
            </a:r>
            <a:endParaRPr sz="2000">
              <a:latin typeface="Poppins"/>
              <a:ea typeface="Poppins"/>
              <a:cs typeface="Poppins"/>
              <a:sym typeface="Poppins"/>
            </a:endParaRPr>
          </a:p>
          <a:p>
            <a:pPr indent="0" lvl="0" marL="914400" rtl="0" algn="l">
              <a:spcBef>
                <a:spcPts val="0"/>
              </a:spcBef>
              <a:spcAft>
                <a:spcPts val="0"/>
              </a:spcAft>
              <a:buNone/>
            </a:pPr>
            <a:r>
              <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Posting</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p:txBody>
      </p:sp>
      <p:sp>
        <p:nvSpPr>
          <p:cNvPr id="1617" name="Google Shape;1617;p92"/>
          <p:cNvSpPr/>
          <p:nvPr/>
        </p:nvSpPr>
        <p:spPr>
          <a:xfrm>
            <a:off x="621075" y="1663050"/>
            <a:ext cx="3849000" cy="259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rPr b="1" lang="en" sz="2000">
                <a:latin typeface="Poppins"/>
                <a:ea typeface="Poppins"/>
                <a:cs typeface="Poppins"/>
                <a:sym typeface="Poppins"/>
              </a:rPr>
              <a:t>Wizard of Oz</a:t>
            </a:r>
            <a:endParaRPr b="1"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355600" lvl="0" marL="457200" rtl="0" algn="ctr">
              <a:spcBef>
                <a:spcPts val="0"/>
              </a:spcBef>
              <a:spcAft>
                <a:spcPts val="0"/>
              </a:spcAft>
              <a:buSzPts val="2000"/>
              <a:buFont typeface="Poppins"/>
              <a:buAutoNum type="arabicParenR"/>
            </a:pPr>
            <a:r>
              <a:rPr lang="en" sz="2000">
                <a:latin typeface="Poppins"/>
                <a:ea typeface="Poppins"/>
                <a:cs typeface="Poppins"/>
                <a:sym typeface="Poppins"/>
              </a:rPr>
              <a:t>Auto-generated lyrics</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l">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p:txBody>
      </p:sp>
      <p:sp>
        <p:nvSpPr>
          <p:cNvPr id="1618" name="Google Shape;1618;p92"/>
          <p:cNvSpPr/>
          <p:nvPr/>
        </p:nvSpPr>
        <p:spPr>
          <a:xfrm>
            <a:off x="4572000" y="1663050"/>
            <a:ext cx="3849000" cy="259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rPr b="1" lang="en" sz="2000">
                <a:latin typeface="Poppins"/>
                <a:ea typeface="Poppins"/>
                <a:cs typeface="Poppins"/>
                <a:sym typeface="Poppins"/>
              </a:rPr>
              <a:t>Hardcoded Features</a:t>
            </a:r>
            <a:endParaRPr b="1"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Saved data between screens + searching</a:t>
            </a:r>
            <a:endParaRPr sz="2000">
              <a:latin typeface="Poppins"/>
              <a:ea typeface="Poppins"/>
              <a:cs typeface="Poppins"/>
              <a:sym typeface="Poppins"/>
            </a:endParaRPr>
          </a:p>
          <a:p>
            <a:pPr indent="0" lvl="0" marL="914400" rtl="0" algn="l">
              <a:spcBef>
                <a:spcPts val="0"/>
              </a:spcBef>
              <a:spcAft>
                <a:spcPts val="0"/>
              </a:spcAft>
              <a:buNone/>
            </a:pPr>
            <a:r>
              <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Uploading audio</a:t>
            </a:r>
            <a:endParaRPr sz="2000">
              <a:latin typeface="Poppins"/>
              <a:ea typeface="Poppins"/>
              <a:cs typeface="Poppins"/>
              <a:sym typeface="Poppins"/>
            </a:endParaRPr>
          </a:p>
          <a:p>
            <a:pPr indent="0" lvl="0" marL="914400" rtl="0" algn="l">
              <a:spcBef>
                <a:spcPts val="0"/>
              </a:spcBef>
              <a:spcAft>
                <a:spcPts val="0"/>
              </a:spcAft>
              <a:buNone/>
            </a:pPr>
            <a:r>
              <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Posting</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2" name="Shape 1622"/>
        <p:cNvGrpSpPr/>
        <p:nvPr/>
      </p:nvGrpSpPr>
      <p:grpSpPr>
        <a:xfrm>
          <a:off x="0" y="0"/>
          <a:ext cx="0" cy="0"/>
          <a:chOff x="0" y="0"/>
          <a:chExt cx="0" cy="0"/>
        </a:xfrm>
      </p:grpSpPr>
      <p:sp>
        <p:nvSpPr>
          <p:cNvPr id="1623" name="Google Shape;1623;p93"/>
          <p:cNvSpPr txBox="1"/>
          <p:nvPr>
            <p:ph type="title"/>
          </p:nvPr>
        </p:nvSpPr>
        <p:spPr>
          <a:xfrm>
            <a:off x="333725" y="102975"/>
            <a:ext cx="84270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Plans For Implementation: Task 1 </a:t>
            </a:r>
            <a:endParaRPr/>
          </a:p>
        </p:txBody>
      </p:sp>
      <p:sp>
        <p:nvSpPr>
          <p:cNvPr id="1624" name="Google Shape;1624;p93"/>
          <p:cNvSpPr/>
          <p:nvPr/>
        </p:nvSpPr>
        <p:spPr>
          <a:xfrm>
            <a:off x="4921325" y="891525"/>
            <a:ext cx="3900000" cy="259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latin typeface="Poppins"/>
              <a:ea typeface="Poppins"/>
              <a:cs typeface="Poppins"/>
              <a:sym typeface="Poppins"/>
            </a:endParaRPr>
          </a:p>
          <a:p>
            <a:pPr indent="0" lvl="0" marL="0" rtl="0" algn="l">
              <a:spcBef>
                <a:spcPts val="0"/>
              </a:spcBef>
              <a:spcAft>
                <a:spcPts val="0"/>
              </a:spcAft>
              <a:buNone/>
            </a:pPr>
            <a:r>
              <a:t/>
            </a:r>
            <a:endParaRPr b="1"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Implement saving data between screens</a:t>
            </a:r>
            <a:endParaRPr sz="2000">
              <a:latin typeface="Poppins"/>
              <a:ea typeface="Poppins"/>
              <a:cs typeface="Poppins"/>
              <a:sym typeface="Poppins"/>
            </a:endParaRPr>
          </a:p>
          <a:p>
            <a:pPr indent="0" lvl="0" marL="914400" rtl="0" algn="l">
              <a:spcBef>
                <a:spcPts val="0"/>
              </a:spcBef>
              <a:spcAft>
                <a:spcPts val="0"/>
              </a:spcAft>
              <a:buNone/>
            </a:pPr>
            <a:r>
              <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Uploading audio from phone</a:t>
            </a:r>
            <a:endParaRPr sz="2000">
              <a:latin typeface="Poppins"/>
              <a:ea typeface="Poppins"/>
              <a:cs typeface="Poppins"/>
              <a:sym typeface="Poppins"/>
            </a:endParaRPr>
          </a:p>
          <a:p>
            <a:pPr indent="0" lvl="0" marL="914400" rtl="0" algn="l">
              <a:spcBef>
                <a:spcPts val="0"/>
              </a:spcBef>
              <a:spcAft>
                <a:spcPts val="0"/>
              </a:spcAft>
              <a:buNone/>
            </a:pPr>
            <a:r>
              <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Post to Supabase</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p:txBody>
      </p:sp>
      <p:sp>
        <p:nvSpPr>
          <p:cNvPr id="1625" name="Google Shape;1625;p93"/>
          <p:cNvSpPr/>
          <p:nvPr/>
        </p:nvSpPr>
        <p:spPr>
          <a:xfrm>
            <a:off x="3935025" y="1980400"/>
            <a:ext cx="1028700" cy="619200"/>
          </a:xfrm>
          <a:prstGeom prst="rightArrow">
            <a:avLst>
              <a:gd fmla="val 50000" name="adj1"/>
              <a:gd fmla="val 50000" name="adj2"/>
            </a:avLst>
          </a:pr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26" name="Google Shape;1626;p93"/>
          <p:cNvSpPr/>
          <p:nvPr/>
        </p:nvSpPr>
        <p:spPr>
          <a:xfrm>
            <a:off x="273125" y="891525"/>
            <a:ext cx="3849000" cy="259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rPr b="1" lang="en" sz="2000">
                <a:latin typeface="Poppins"/>
                <a:ea typeface="Poppins"/>
                <a:cs typeface="Poppins"/>
                <a:sym typeface="Poppins"/>
              </a:rPr>
              <a:t>Hardcoded Features</a:t>
            </a:r>
            <a:endParaRPr b="1"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Saved data between screens + searching</a:t>
            </a:r>
            <a:endParaRPr sz="2000">
              <a:latin typeface="Poppins"/>
              <a:ea typeface="Poppins"/>
              <a:cs typeface="Poppins"/>
              <a:sym typeface="Poppins"/>
            </a:endParaRPr>
          </a:p>
          <a:p>
            <a:pPr indent="0" lvl="0" marL="914400" rtl="0" algn="l">
              <a:spcBef>
                <a:spcPts val="0"/>
              </a:spcBef>
              <a:spcAft>
                <a:spcPts val="0"/>
              </a:spcAft>
              <a:buNone/>
            </a:pPr>
            <a:r>
              <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Uploading audio</a:t>
            </a:r>
            <a:endParaRPr sz="2000">
              <a:latin typeface="Poppins"/>
              <a:ea typeface="Poppins"/>
              <a:cs typeface="Poppins"/>
              <a:sym typeface="Poppins"/>
            </a:endParaRPr>
          </a:p>
          <a:p>
            <a:pPr indent="0" lvl="0" marL="914400" rtl="0" algn="l">
              <a:spcBef>
                <a:spcPts val="0"/>
              </a:spcBef>
              <a:spcAft>
                <a:spcPts val="0"/>
              </a:spcAft>
              <a:buNone/>
            </a:pPr>
            <a:r>
              <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Posting</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p:txBody>
      </p:sp>
      <p:sp>
        <p:nvSpPr>
          <p:cNvPr id="1627" name="Google Shape;1627;p93"/>
          <p:cNvSpPr/>
          <p:nvPr/>
        </p:nvSpPr>
        <p:spPr>
          <a:xfrm>
            <a:off x="273125" y="3621675"/>
            <a:ext cx="8548200" cy="1369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0" lvl="0" marL="0" rtl="0" algn="ctr">
              <a:spcBef>
                <a:spcPts val="0"/>
              </a:spcBef>
              <a:spcAft>
                <a:spcPts val="0"/>
              </a:spcAft>
              <a:buNone/>
            </a:pPr>
            <a:r>
              <a:rPr b="1" lang="en" sz="2000">
                <a:latin typeface="Poppins"/>
                <a:ea typeface="Poppins"/>
                <a:cs typeface="Poppins"/>
                <a:sym typeface="Poppins"/>
              </a:rPr>
              <a:t>Smaller General Implementation Needs</a:t>
            </a:r>
            <a:endParaRPr b="1" sz="20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Adding icons to tab navigator</a:t>
            </a:r>
            <a:endParaRPr sz="2000">
              <a:latin typeface="Poppins"/>
              <a:ea typeface="Poppins"/>
              <a:cs typeface="Poppins"/>
              <a:sym typeface="Poppins"/>
            </a:endParaRPr>
          </a:p>
          <a:p>
            <a:pPr indent="-355600" lvl="0" marL="457200" rtl="0" algn="l">
              <a:spcBef>
                <a:spcPts val="0"/>
              </a:spcBef>
              <a:spcAft>
                <a:spcPts val="0"/>
              </a:spcAft>
              <a:buSzPts val="2000"/>
              <a:buFont typeface="Poppins"/>
              <a:buAutoNum type="arabicParenR"/>
            </a:pPr>
            <a:r>
              <a:rPr lang="en" sz="2000">
                <a:latin typeface="Poppins"/>
                <a:ea typeface="Poppins"/>
                <a:cs typeface="Poppins"/>
                <a:sym typeface="Poppins"/>
              </a:rPr>
              <a:t>Updating characters in description for character limit</a:t>
            </a:r>
            <a:endParaRPr sz="2000">
              <a:latin typeface="Poppins"/>
              <a:ea typeface="Poppins"/>
              <a:cs typeface="Poppins"/>
              <a:sym typeface="Poppins"/>
            </a:endParaRPr>
          </a:p>
          <a:p>
            <a:pPr indent="0" lvl="0" marL="457200" rtl="0" algn="l">
              <a:spcBef>
                <a:spcPts val="0"/>
              </a:spcBef>
              <a:spcAft>
                <a:spcPts val="0"/>
              </a:spcAft>
              <a:buNone/>
            </a:pPr>
            <a:r>
              <a:t/>
            </a:r>
            <a:endParaRPr sz="2000">
              <a:latin typeface="Poppins"/>
              <a:ea typeface="Poppins"/>
              <a:cs typeface="Poppins"/>
              <a:sym typeface="Poppins"/>
            </a:endParaRPr>
          </a:p>
          <a:p>
            <a:pPr indent="0" lvl="0" marL="0" rtl="0" algn="l">
              <a:spcBef>
                <a:spcPts val="0"/>
              </a:spcBef>
              <a:spcAft>
                <a:spcPts val="0"/>
              </a:spcAft>
              <a:buNone/>
            </a:pPr>
            <a:r>
              <a:t/>
            </a:r>
            <a:endParaRPr b="1" sz="1100">
              <a:latin typeface="Poppins"/>
              <a:ea typeface="Poppins"/>
              <a:cs typeface="Poppins"/>
              <a:sym typeface="Poppins"/>
            </a:endParaRPr>
          </a:p>
          <a:p>
            <a:pPr indent="0" lvl="0" marL="0" rtl="0" algn="l">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a:p>
            <a:pPr indent="0" lvl="0" marL="0" rtl="0" algn="ctr">
              <a:spcBef>
                <a:spcPts val="0"/>
              </a:spcBef>
              <a:spcAft>
                <a:spcPts val="0"/>
              </a:spcAft>
              <a:buNone/>
            </a:pPr>
            <a:r>
              <a:t/>
            </a:r>
            <a:endParaRPr sz="2000">
              <a:latin typeface="Poppins"/>
              <a:ea typeface="Poppins"/>
              <a:cs typeface="Poppins"/>
              <a:sym typeface="Poppins"/>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1" name="Shape 1631"/>
        <p:cNvGrpSpPr/>
        <p:nvPr/>
      </p:nvGrpSpPr>
      <p:grpSpPr>
        <a:xfrm>
          <a:off x="0" y="0"/>
          <a:ext cx="0" cy="0"/>
          <a:chOff x="0" y="0"/>
          <a:chExt cx="0" cy="0"/>
        </a:xfrm>
      </p:grpSpPr>
      <p:sp>
        <p:nvSpPr>
          <p:cNvPr id="1632" name="Google Shape;1632;p94"/>
          <p:cNvSpPr txBox="1"/>
          <p:nvPr>
            <p:ph type="title"/>
          </p:nvPr>
        </p:nvSpPr>
        <p:spPr>
          <a:xfrm>
            <a:off x="25" y="225175"/>
            <a:ext cx="91440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Plans for Next Tasks</a:t>
            </a:r>
            <a:endParaRPr/>
          </a:p>
        </p:txBody>
      </p:sp>
      <p:sp>
        <p:nvSpPr>
          <p:cNvPr id="1633" name="Google Shape;1633;p94"/>
          <p:cNvSpPr/>
          <p:nvPr/>
        </p:nvSpPr>
        <p:spPr>
          <a:xfrm>
            <a:off x="3230350" y="1023375"/>
            <a:ext cx="2659200" cy="14430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latin typeface="Poppins"/>
                <a:ea typeface="Poppins"/>
                <a:cs typeface="Poppins"/>
                <a:sym typeface="Poppins"/>
              </a:rPr>
              <a:t>Moderate Task</a:t>
            </a:r>
            <a:r>
              <a:rPr b="1" lang="en" sz="2000">
                <a:latin typeface="Poppins"/>
                <a:ea typeface="Poppins"/>
                <a:cs typeface="Poppins"/>
                <a:sym typeface="Poppins"/>
              </a:rPr>
              <a:t>:</a:t>
            </a:r>
            <a:endParaRPr b="1" sz="2000">
              <a:latin typeface="Poppins"/>
              <a:ea typeface="Poppins"/>
              <a:cs typeface="Poppins"/>
              <a:sym typeface="Poppins"/>
            </a:endParaRPr>
          </a:p>
          <a:p>
            <a:pPr indent="0" lvl="0" marL="0" rtl="0" algn="ctr">
              <a:spcBef>
                <a:spcPts val="0"/>
              </a:spcBef>
              <a:spcAft>
                <a:spcPts val="0"/>
              </a:spcAft>
              <a:buNone/>
            </a:pPr>
            <a:r>
              <a:rPr lang="en" sz="2000">
                <a:latin typeface="Poppins"/>
                <a:ea typeface="Poppins"/>
                <a:cs typeface="Poppins"/>
                <a:sym typeface="Poppins"/>
              </a:rPr>
              <a:t>Find a new musician and give feedback</a:t>
            </a:r>
            <a:endParaRPr b="1" sz="2000">
              <a:latin typeface="Poppins"/>
              <a:ea typeface="Poppins"/>
              <a:cs typeface="Poppins"/>
              <a:sym typeface="Poppins"/>
            </a:endParaRPr>
          </a:p>
        </p:txBody>
      </p:sp>
      <p:sp>
        <p:nvSpPr>
          <p:cNvPr id="1634" name="Google Shape;1634;p94"/>
          <p:cNvSpPr/>
          <p:nvPr/>
        </p:nvSpPr>
        <p:spPr>
          <a:xfrm>
            <a:off x="6164050" y="1023375"/>
            <a:ext cx="2659200" cy="14430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latin typeface="Poppins"/>
                <a:ea typeface="Poppins"/>
                <a:cs typeface="Poppins"/>
                <a:sym typeface="Poppins"/>
              </a:rPr>
              <a:t>Complex </a:t>
            </a:r>
            <a:r>
              <a:rPr b="1" lang="en" sz="2000">
                <a:latin typeface="Poppins"/>
                <a:ea typeface="Poppins"/>
                <a:cs typeface="Poppins"/>
                <a:sym typeface="Poppins"/>
              </a:rPr>
              <a:t>Task:</a:t>
            </a:r>
            <a:endParaRPr b="1" sz="2000">
              <a:latin typeface="Poppins"/>
              <a:ea typeface="Poppins"/>
              <a:cs typeface="Poppins"/>
              <a:sym typeface="Poppins"/>
            </a:endParaRPr>
          </a:p>
          <a:p>
            <a:pPr indent="0" lvl="0" marL="0" rtl="0" algn="ctr">
              <a:spcBef>
                <a:spcPts val="0"/>
              </a:spcBef>
              <a:spcAft>
                <a:spcPts val="0"/>
              </a:spcAft>
              <a:buNone/>
            </a:pPr>
            <a:r>
              <a:rPr lang="en" sz="2000">
                <a:latin typeface="Poppins"/>
                <a:ea typeface="Poppins"/>
                <a:cs typeface="Poppins"/>
                <a:sym typeface="Poppins"/>
              </a:rPr>
              <a:t>Filter who can give you feedback</a:t>
            </a:r>
            <a:endParaRPr b="1" sz="2000">
              <a:latin typeface="Poppins"/>
              <a:ea typeface="Poppins"/>
              <a:cs typeface="Poppins"/>
              <a:sym typeface="Poppins"/>
            </a:endParaRPr>
          </a:p>
        </p:txBody>
      </p:sp>
      <p:sp>
        <p:nvSpPr>
          <p:cNvPr id="1635" name="Google Shape;1635;p94"/>
          <p:cNvSpPr/>
          <p:nvPr/>
        </p:nvSpPr>
        <p:spPr>
          <a:xfrm>
            <a:off x="296650" y="2547375"/>
            <a:ext cx="2735400" cy="2461800"/>
          </a:xfrm>
          <a:prstGeom prst="roundRect">
            <a:avLst>
              <a:gd fmla="val 16667" name="adj"/>
            </a:avLst>
          </a:prstGeom>
          <a:solidFill>
            <a:srgbClr val="C4D7D1">
              <a:alpha val="723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u="sng">
                <a:latin typeface="Poppins"/>
                <a:ea typeface="Poppins"/>
                <a:cs typeface="Poppins"/>
                <a:sym typeface="Poppins"/>
              </a:rPr>
              <a:t>Timeline: </a:t>
            </a:r>
            <a:r>
              <a:rPr lang="en" sz="1800">
                <a:latin typeface="Poppins"/>
                <a:ea typeface="Poppins"/>
                <a:cs typeface="Poppins"/>
                <a:sym typeface="Poppins"/>
              </a:rPr>
              <a:t>weekend task</a:t>
            </a:r>
            <a:endParaRPr sz="1800">
              <a:latin typeface="Poppins"/>
              <a:ea typeface="Poppins"/>
              <a:cs typeface="Poppins"/>
              <a:sym typeface="Poppins"/>
            </a:endParaRPr>
          </a:p>
          <a:p>
            <a:pPr indent="0" lvl="0" marL="0" rtl="0" algn="ctr">
              <a:spcBef>
                <a:spcPts val="0"/>
              </a:spcBef>
              <a:spcAft>
                <a:spcPts val="0"/>
              </a:spcAft>
              <a:buNone/>
            </a:pPr>
            <a:r>
              <a:t/>
            </a:r>
            <a:endParaRPr sz="1800">
              <a:latin typeface="Poppins"/>
              <a:ea typeface="Poppins"/>
              <a:cs typeface="Poppins"/>
              <a:sym typeface="Poppins"/>
            </a:endParaRPr>
          </a:p>
          <a:p>
            <a:pPr indent="0" lvl="0" marL="0" rtl="0" algn="l">
              <a:spcBef>
                <a:spcPts val="0"/>
              </a:spcBef>
              <a:spcAft>
                <a:spcPts val="0"/>
              </a:spcAft>
              <a:buNone/>
            </a:pPr>
            <a:r>
              <a:rPr lang="en" sz="1900">
                <a:latin typeface="Poppins"/>
                <a:ea typeface="Poppins"/>
                <a:cs typeface="Poppins"/>
                <a:sym typeface="Poppins"/>
              </a:rPr>
              <a:t>Frontend + attempt backend component</a:t>
            </a:r>
            <a:endParaRPr sz="1900">
              <a:latin typeface="Poppins"/>
              <a:ea typeface="Poppins"/>
              <a:cs typeface="Poppins"/>
              <a:sym typeface="Poppins"/>
            </a:endParaRPr>
          </a:p>
        </p:txBody>
      </p:sp>
      <p:sp>
        <p:nvSpPr>
          <p:cNvPr id="1636" name="Google Shape;1636;p94"/>
          <p:cNvSpPr/>
          <p:nvPr/>
        </p:nvSpPr>
        <p:spPr>
          <a:xfrm>
            <a:off x="3192250" y="2547375"/>
            <a:ext cx="2735400" cy="2461800"/>
          </a:xfrm>
          <a:prstGeom prst="roundRect">
            <a:avLst>
              <a:gd fmla="val 16667" name="adj"/>
            </a:avLst>
          </a:prstGeom>
          <a:solidFill>
            <a:srgbClr val="C4D7D1">
              <a:alpha val="723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u="sng">
                <a:latin typeface="Poppins"/>
                <a:ea typeface="Poppins"/>
                <a:cs typeface="Poppins"/>
                <a:sym typeface="Poppins"/>
              </a:rPr>
              <a:t>Timeline: </a:t>
            </a:r>
            <a:r>
              <a:rPr lang="en" sz="1800">
                <a:latin typeface="Poppins"/>
                <a:ea typeface="Poppins"/>
                <a:cs typeface="Poppins"/>
                <a:sym typeface="Poppins"/>
              </a:rPr>
              <a:t>weekend task</a:t>
            </a:r>
            <a:endParaRPr sz="1800">
              <a:latin typeface="Poppins"/>
              <a:ea typeface="Poppins"/>
              <a:cs typeface="Poppins"/>
              <a:sym typeface="Poppins"/>
            </a:endParaRPr>
          </a:p>
          <a:p>
            <a:pPr indent="0" lvl="0" marL="0" rtl="0" algn="ctr">
              <a:spcBef>
                <a:spcPts val="0"/>
              </a:spcBef>
              <a:spcAft>
                <a:spcPts val="0"/>
              </a:spcAft>
              <a:buNone/>
            </a:pPr>
            <a:r>
              <a:t/>
            </a:r>
            <a:endParaRPr sz="1800">
              <a:latin typeface="Poppins"/>
              <a:ea typeface="Poppins"/>
              <a:cs typeface="Poppins"/>
              <a:sym typeface="Poppins"/>
            </a:endParaRPr>
          </a:p>
          <a:p>
            <a:pPr indent="0" lvl="0" marL="0" rtl="0" algn="l">
              <a:spcBef>
                <a:spcPts val="0"/>
              </a:spcBef>
              <a:spcAft>
                <a:spcPts val="0"/>
              </a:spcAft>
              <a:buNone/>
            </a:pPr>
            <a:r>
              <a:rPr lang="en" sz="1900">
                <a:latin typeface="Poppins"/>
                <a:ea typeface="Poppins"/>
                <a:cs typeface="Poppins"/>
                <a:sym typeface="Poppins"/>
              </a:rPr>
              <a:t>Frontend + attempt backend component</a:t>
            </a:r>
            <a:endParaRPr sz="1900">
              <a:latin typeface="Poppins"/>
              <a:ea typeface="Poppins"/>
              <a:cs typeface="Poppins"/>
              <a:sym typeface="Poppins"/>
            </a:endParaRPr>
          </a:p>
        </p:txBody>
      </p:sp>
      <p:sp>
        <p:nvSpPr>
          <p:cNvPr id="1637" name="Google Shape;1637;p94"/>
          <p:cNvSpPr/>
          <p:nvPr/>
        </p:nvSpPr>
        <p:spPr>
          <a:xfrm>
            <a:off x="6164050" y="2533175"/>
            <a:ext cx="2735400" cy="2461800"/>
          </a:xfrm>
          <a:prstGeom prst="roundRect">
            <a:avLst>
              <a:gd fmla="val 16667" name="adj"/>
            </a:avLst>
          </a:prstGeom>
          <a:solidFill>
            <a:srgbClr val="C4D7D1">
              <a:alpha val="723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800" u="sng">
              <a:latin typeface="Poppins"/>
              <a:ea typeface="Poppins"/>
              <a:cs typeface="Poppins"/>
              <a:sym typeface="Poppins"/>
            </a:endParaRPr>
          </a:p>
          <a:p>
            <a:pPr indent="0" lvl="0" marL="0" rtl="0" algn="l">
              <a:spcBef>
                <a:spcPts val="0"/>
              </a:spcBef>
              <a:spcAft>
                <a:spcPts val="0"/>
              </a:spcAft>
              <a:buNone/>
            </a:pPr>
            <a:r>
              <a:rPr lang="en" sz="1800" u="sng">
                <a:latin typeface="Poppins"/>
                <a:ea typeface="Poppins"/>
                <a:cs typeface="Poppins"/>
                <a:sym typeface="Poppins"/>
              </a:rPr>
              <a:t>Timeline: </a:t>
            </a:r>
            <a:r>
              <a:rPr lang="en" sz="1800">
                <a:latin typeface="Poppins"/>
                <a:ea typeface="Poppins"/>
                <a:cs typeface="Poppins"/>
                <a:sym typeface="Poppins"/>
              </a:rPr>
              <a:t>weekend task + Mon-Wed task</a:t>
            </a:r>
            <a:endParaRPr sz="1800">
              <a:latin typeface="Poppins"/>
              <a:ea typeface="Poppins"/>
              <a:cs typeface="Poppins"/>
              <a:sym typeface="Poppins"/>
            </a:endParaRPr>
          </a:p>
          <a:p>
            <a:pPr indent="0" lvl="0" marL="0" rtl="0" algn="ctr">
              <a:spcBef>
                <a:spcPts val="0"/>
              </a:spcBef>
              <a:spcAft>
                <a:spcPts val="0"/>
              </a:spcAft>
              <a:buNone/>
            </a:pPr>
            <a:r>
              <a:t/>
            </a:r>
            <a:endParaRPr sz="1800">
              <a:latin typeface="Poppins"/>
              <a:ea typeface="Poppins"/>
              <a:cs typeface="Poppins"/>
              <a:sym typeface="Poppins"/>
            </a:endParaRPr>
          </a:p>
          <a:p>
            <a:pPr indent="0" lvl="0" marL="0" rtl="0" algn="l">
              <a:spcBef>
                <a:spcPts val="0"/>
              </a:spcBef>
              <a:spcAft>
                <a:spcPts val="0"/>
              </a:spcAft>
              <a:buNone/>
            </a:pPr>
            <a:r>
              <a:rPr lang="en" sz="1900">
                <a:latin typeface="Poppins"/>
                <a:ea typeface="Poppins"/>
                <a:cs typeface="Poppins"/>
                <a:sym typeface="Poppins"/>
              </a:rPr>
              <a:t>Implement with hardcoded recommendations</a:t>
            </a:r>
            <a:endParaRPr sz="1900">
              <a:latin typeface="Poppins"/>
              <a:ea typeface="Poppins"/>
              <a:cs typeface="Poppins"/>
              <a:sym typeface="Poppins"/>
            </a:endParaRPr>
          </a:p>
          <a:p>
            <a:pPr indent="0" lvl="0" marL="0" rtl="0" algn="ctr">
              <a:spcBef>
                <a:spcPts val="0"/>
              </a:spcBef>
              <a:spcAft>
                <a:spcPts val="0"/>
              </a:spcAft>
              <a:buNone/>
            </a:pPr>
            <a:r>
              <a:t/>
            </a:r>
            <a:endParaRPr b="1" sz="2000">
              <a:latin typeface="Poppins"/>
              <a:ea typeface="Poppins"/>
              <a:cs typeface="Poppins"/>
              <a:sym typeface="Poppins"/>
            </a:endParaRPr>
          </a:p>
        </p:txBody>
      </p:sp>
      <p:sp>
        <p:nvSpPr>
          <p:cNvPr id="1638" name="Google Shape;1638;p94"/>
          <p:cNvSpPr/>
          <p:nvPr/>
        </p:nvSpPr>
        <p:spPr>
          <a:xfrm>
            <a:off x="296650" y="1023375"/>
            <a:ext cx="2659200" cy="14430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latin typeface="Poppins"/>
                <a:ea typeface="Poppins"/>
                <a:cs typeface="Poppins"/>
                <a:sym typeface="Poppins"/>
              </a:rPr>
              <a:t>Simple Task 2:</a:t>
            </a:r>
            <a:endParaRPr b="1" sz="2000">
              <a:latin typeface="Poppins"/>
              <a:ea typeface="Poppins"/>
              <a:cs typeface="Poppins"/>
              <a:sym typeface="Poppins"/>
            </a:endParaRPr>
          </a:p>
          <a:p>
            <a:pPr indent="0" lvl="0" marL="0" rtl="0" algn="ctr">
              <a:spcBef>
                <a:spcPts val="0"/>
              </a:spcBef>
              <a:spcAft>
                <a:spcPts val="0"/>
              </a:spcAft>
              <a:buNone/>
            </a:pPr>
            <a:r>
              <a:rPr lang="en" sz="2000">
                <a:latin typeface="Poppins"/>
                <a:ea typeface="Poppins"/>
                <a:cs typeface="Poppins"/>
                <a:sym typeface="Poppins"/>
              </a:rPr>
              <a:t>View feedback on a track</a:t>
            </a:r>
            <a:r>
              <a:rPr b="1" lang="en" sz="2000">
                <a:latin typeface="Poppins"/>
                <a:ea typeface="Poppins"/>
                <a:cs typeface="Poppins"/>
                <a:sym typeface="Poppins"/>
              </a:rPr>
              <a:t> </a:t>
            </a:r>
            <a:endParaRPr b="1" sz="2000">
              <a:latin typeface="Poppins"/>
              <a:ea typeface="Poppins"/>
              <a:cs typeface="Poppins"/>
              <a:sym typeface="Poppins"/>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2" name="Shape 1642"/>
        <p:cNvGrpSpPr/>
        <p:nvPr/>
      </p:nvGrpSpPr>
      <p:grpSpPr>
        <a:xfrm>
          <a:off x="0" y="0"/>
          <a:ext cx="0" cy="0"/>
          <a:chOff x="0" y="0"/>
          <a:chExt cx="0" cy="0"/>
        </a:xfrm>
      </p:grpSpPr>
      <p:sp>
        <p:nvSpPr>
          <p:cNvPr id="1643" name="Google Shape;1643;p95"/>
          <p:cNvSpPr txBox="1"/>
          <p:nvPr>
            <p:ph type="title"/>
          </p:nvPr>
        </p:nvSpPr>
        <p:spPr>
          <a:xfrm>
            <a:off x="1651200" y="1838125"/>
            <a:ext cx="5841600" cy="111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400"/>
              <a:t>Thank you!</a:t>
            </a:r>
            <a:endParaRPr sz="7400"/>
          </a:p>
        </p:txBody>
      </p:sp>
      <p:sp>
        <p:nvSpPr>
          <p:cNvPr id="1644" name="Google Shape;1644;p95"/>
          <p:cNvSpPr txBox="1"/>
          <p:nvPr>
            <p:ph idx="1" type="subTitle"/>
          </p:nvPr>
        </p:nvSpPr>
        <p:spPr>
          <a:xfrm>
            <a:off x="2400600" y="3129575"/>
            <a:ext cx="4342800" cy="6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Questions? Comments?</a:t>
            </a:r>
            <a:endParaRPr/>
          </a:p>
        </p:txBody>
      </p:sp>
      <p:grpSp>
        <p:nvGrpSpPr>
          <p:cNvPr id="1645" name="Google Shape;1645;p95"/>
          <p:cNvGrpSpPr/>
          <p:nvPr/>
        </p:nvGrpSpPr>
        <p:grpSpPr>
          <a:xfrm>
            <a:off x="5927389" y="663096"/>
            <a:ext cx="595931" cy="530198"/>
            <a:chOff x="5927389" y="663096"/>
            <a:chExt cx="595931" cy="530198"/>
          </a:xfrm>
        </p:grpSpPr>
        <p:sp>
          <p:nvSpPr>
            <p:cNvPr id="1646" name="Google Shape;1646;p9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9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8" name="Google Shape;1648;p95"/>
          <p:cNvSpPr/>
          <p:nvPr/>
        </p:nvSpPr>
        <p:spPr>
          <a:xfrm rot="154496">
            <a:off x="1412079" y="1951515"/>
            <a:ext cx="295317" cy="528437"/>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95"/>
          <p:cNvSpPr/>
          <p:nvPr/>
        </p:nvSpPr>
        <p:spPr>
          <a:xfrm rot="223243">
            <a:off x="1921090" y="3602591"/>
            <a:ext cx="307702" cy="803606"/>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 name="Google Shape;1650;p95"/>
          <p:cNvGrpSpPr/>
          <p:nvPr/>
        </p:nvGrpSpPr>
        <p:grpSpPr>
          <a:xfrm rot="241536">
            <a:off x="3999182" y="782829"/>
            <a:ext cx="1693954" cy="1690759"/>
            <a:chOff x="3852037" y="492948"/>
            <a:chExt cx="1694009" cy="1690815"/>
          </a:xfrm>
        </p:grpSpPr>
        <p:sp>
          <p:nvSpPr>
            <p:cNvPr id="1651" name="Google Shape;1651;p95"/>
            <p:cNvSpPr/>
            <p:nvPr/>
          </p:nvSpPr>
          <p:spPr>
            <a:xfrm rot="3428099">
              <a:off x="4089754" y="723581"/>
              <a:ext cx="1218576" cy="1229549"/>
            </a:xfrm>
            <a:custGeom>
              <a:rect b="b" l="l" r="r" t="t"/>
              <a:pathLst>
                <a:path extrusionOk="0" h="23149" w="22943">
                  <a:moveTo>
                    <a:pt x="18207" y="4207"/>
                  </a:moveTo>
                  <a:cubicBezTo>
                    <a:pt x="18297" y="4207"/>
                    <a:pt x="18385" y="4233"/>
                    <a:pt x="18459" y="4288"/>
                  </a:cubicBezTo>
                  <a:cubicBezTo>
                    <a:pt x="18692" y="4429"/>
                    <a:pt x="18763" y="4755"/>
                    <a:pt x="18599" y="4966"/>
                  </a:cubicBezTo>
                  <a:cubicBezTo>
                    <a:pt x="18319" y="5503"/>
                    <a:pt x="18015" y="6017"/>
                    <a:pt x="17688" y="6507"/>
                  </a:cubicBezTo>
                  <a:cubicBezTo>
                    <a:pt x="17175" y="7161"/>
                    <a:pt x="16614" y="7791"/>
                    <a:pt x="16030" y="8375"/>
                  </a:cubicBezTo>
                  <a:cubicBezTo>
                    <a:pt x="15586" y="8842"/>
                    <a:pt x="15096" y="9216"/>
                    <a:pt x="14606" y="9706"/>
                  </a:cubicBezTo>
                  <a:cubicBezTo>
                    <a:pt x="14139" y="10197"/>
                    <a:pt x="13742" y="10711"/>
                    <a:pt x="13275" y="11201"/>
                  </a:cubicBezTo>
                  <a:cubicBezTo>
                    <a:pt x="12737" y="11738"/>
                    <a:pt x="12154" y="12252"/>
                    <a:pt x="11593" y="12766"/>
                  </a:cubicBezTo>
                  <a:cubicBezTo>
                    <a:pt x="11313" y="13023"/>
                    <a:pt x="11033" y="13279"/>
                    <a:pt x="10776" y="13560"/>
                  </a:cubicBezTo>
                  <a:cubicBezTo>
                    <a:pt x="9655" y="14657"/>
                    <a:pt x="8581" y="15802"/>
                    <a:pt x="7413" y="16876"/>
                  </a:cubicBezTo>
                  <a:cubicBezTo>
                    <a:pt x="6782" y="17436"/>
                    <a:pt x="6082" y="17950"/>
                    <a:pt x="5358" y="18394"/>
                  </a:cubicBezTo>
                  <a:cubicBezTo>
                    <a:pt x="5177" y="18515"/>
                    <a:pt x="5021" y="18570"/>
                    <a:pt x="4874" y="18570"/>
                  </a:cubicBezTo>
                  <a:cubicBezTo>
                    <a:pt x="4679" y="18570"/>
                    <a:pt x="4496" y="18473"/>
                    <a:pt x="4284" y="18300"/>
                  </a:cubicBezTo>
                  <a:cubicBezTo>
                    <a:pt x="3957" y="18043"/>
                    <a:pt x="3840" y="17600"/>
                    <a:pt x="4027" y="17249"/>
                  </a:cubicBezTo>
                  <a:cubicBezTo>
                    <a:pt x="4213" y="16712"/>
                    <a:pt x="4400" y="16175"/>
                    <a:pt x="4891" y="15988"/>
                  </a:cubicBezTo>
                  <a:lnTo>
                    <a:pt x="4914" y="15988"/>
                  </a:lnTo>
                  <a:cubicBezTo>
                    <a:pt x="5078" y="16175"/>
                    <a:pt x="5194" y="16315"/>
                    <a:pt x="5288" y="16455"/>
                  </a:cubicBezTo>
                  <a:lnTo>
                    <a:pt x="4937" y="17343"/>
                  </a:lnTo>
                  <a:cubicBezTo>
                    <a:pt x="5311" y="17343"/>
                    <a:pt x="5685" y="17156"/>
                    <a:pt x="5942" y="16852"/>
                  </a:cubicBezTo>
                  <a:cubicBezTo>
                    <a:pt x="7506" y="15358"/>
                    <a:pt x="9024" y="13817"/>
                    <a:pt x="10566" y="12322"/>
                  </a:cubicBezTo>
                  <a:cubicBezTo>
                    <a:pt x="11710" y="11271"/>
                    <a:pt x="12784" y="10173"/>
                    <a:pt x="13788" y="9029"/>
                  </a:cubicBezTo>
                  <a:cubicBezTo>
                    <a:pt x="14162" y="8585"/>
                    <a:pt x="14582" y="8188"/>
                    <a:pt x="15049" y="7815"/>
                  </a:cubicBezTo>
                  <a:cubicBezTo>
                    <a:pt x="16077" y="6951"/>
                    <a:pt x="16754" y="5830"/>
                    <a:pt x="17548" y="4755"/>
                  </a:cubicBezTo>
                  <a:cubicBezTo>
                    <a:pt x="17618" y="4639"/>
                    <a:pt x="17712" y="4499"/>
                    <a:pt x="17828" y="4382"/>
                  </a:cubicBezTo>
                  <a:cubicBezTo>
                    <a:pt x="17927" y="4269"/>
                    <a:pt x="18069" y="4207"/>
                    <a:pt x="18207" y="4207"/>
                  </a:cubicBezTo>
                  <a:close/>
                  <a:moveTo>
                    <a:pt x="21755" y="1"/>
                  </a:moveTo>
                  <a:cubicBezTo>
                    <a:pt x="21584" y="1"/>
                    <a:pt x="21390" y="53"/>
                    <a:pt x="21145" y="155"/>
                  </a:cubicBezTo>
                  <a:cubicBezTo>
                    <a:pt x="20631" y="365"/>
                    <a:pt x="20187" y="669"/>
                    <a:pt x="19720" y="902"/>
                  </a:cubicBezTo>
                  <a:cubicBezTo>
                    <a:pt x="19323" y="1089"/>
                    <a:pt x="18926" y="1276"/>
                    <a:pt x="18552" y="1509"/>
                  </a:cubicBezTo>
                  <a:cubicBezTo>
                    <a:pt x="17104" y="2560"/>
                    <a:pt x="15680" y="3611"/>
                    <a:pt x="14232" y="4685"/>
                  </a:cubicBezTo>
                  <a:cubicBezTo>
                    <a:pt x="13204" y="5456"/>
                    <a:pt x="12247" y="6344"/>
                    <a:pt x="11383" y="7324"/>
                  </a:cubicBezTo>
                  <a:cubicBezTo>
                    <a:pt x="10939" y="7768"/>
                    <a:pt x="10449" y="8188"/>
                    <a:pt x="9958" y="8562"/>
                  </a:cubicBezTo>
                  <a:cubicBezTo>
                    <a:pt x="9071" y="8048"/>
                    <a:pt x="9071" y="8048"/>
                    <a:pt x="8487" y="7231"/>
                  </a:cubicBezTo>
                  <a:cubicBezTo>
                    <a:pt x="8394" y="7114"/>
                    <a:pt x="8300" y="7021"/>
                    <a:pt x="8184" y="6951"/>
                  </a:cubicBezTo>
                  <a:cubicBezTo>
                    <a:pt x="7949" y="6808"/>
                    <a:pt x="7687" y="6736"/>
                    <a:pt x="7427" y="6736"/>
                  </a:cubicBezTo>
                  <a:cubicBezTo>
                    <a:pt x="7094" y="6736"/>
                    <a:pt x="6765" y="6854"/>
                    <a:pt x="6502" y="7091"/>
                  </a:cubicBezTo>
                  <a:cubicBezTo>
                    <a:pt x="6058" y="7558"/>
                    <a:pt x="5942" y="8235"/>
                    <a:pt x="6175" y="8842"/>
                  </a:cubicBezTo>
                  <a:cubicBezTo>
                    <a:pt x="6432" y="9356"/>
                    <a:pt x="6666" y="9893"/>
                    <a:pt x="7156" y="10243"/>
                  </a:cubicBezTo>
                  <a:cubicBezTo>
                    <a:pt x="7390" y="10454"/>
                    <a:pt x="7623" y="10687"/>
                    <a:pt x="7810" y="10921"/>
                  </a:cubicBezTo>
                  <a:cubicBezTo>
                    <a:pt x="7156" y="11738"/>
                    <a:pt x="6549" y="12415"/>
                    <a:pt x="5965" y="13163"/>
                  </a:cubicBezTo>
                  <a:cubicBezTo>
                    <a:pt x="5311" y="13957"/>
                    <a:pt x="4634" y="14727"/>
                    <a:pt x="4003" y="15545"/>
                  </a:cubicBezTo>
                  <a:cubicBezTo>
                    <a:pt x="3723" y="15918"/>
                    <a:pt x="3490" y="16362"/>
                    <a:pt x="3209" y="16736"/>
                  </a:cubicBezTo>
                  <a:cubicBezTo>
                    <a:pt x="2509" y="17600"/>
                    <a:pt x="1691" y="18347"/>
                    <a:pt x="1388" y="19445"/>
                  </a:cubicBezTo>
                  <a:cubicBezTo>
                    <a:pt x="1341" y="19538"/>
                    <a:pt x="1248" y="19631"/>
                    <a:pt x="1201" y="19725"/>
                  </a:cubicBezTo>
                  <a:cubicBezTo>
                    <a:pt x="804" y="20519"/>
                    <a:pt x="290" y="21243"/>
                    <a:pt x="127" y="22130"/>
                  </a:cubicBezTo>
                  <a:cubicBezTo>
                    <a:pt x="1" y="22781"/>
                    <a:pt x="214" y="23149"/>
                    <a:pt x="784" y="23149"/>
                  </a:cubicBezTo>
                  <a:cubicBezTo>
                    <a:pt x="849" y="23149"/>
                    <a:pt x="917" y="23144"/>
                    <a:pt x="991" y="23134"/>
                  </a:cubicBezTo>
                  <a:cubicBezTo>
                    <a:pt x="1248" y="23088"/>
                    <a:pt x="1481" y="22994"/>
                    <a:pt x="1668" y="22854"/>
                  </a:cubicBezTo>
                  <a:cubicBezTo>
                    <a:pt x="2252" y="22434"/>
                    <a:pt x="2742" y="22037"/>
                    <a:pt x="3349" y="21593"/>
                  </a:cubicBezTo>
                  <a:cubicBezTo>
                    <a:pt x="3957" y="21126"/>
                    <a:pt x="4540" y="20706"/>
                    <a:pt x="5124" y="20262"/>
                  </a:cubicBezTo>
                  <a:cubicBezTo>
                    <a:pt x="5475" y="19958"/>
                    <a:pt x="5801" y="19631"/>
                    <a:pt x="6152" y="19328"/>
                  </a:cubicBezTo>
                  <a:cubicBezTo>
                    <a:pt x="7436" y="18160"/>
                    <a:pt x="8744" y="17039"/>
                    <a:pt x="9982" y="15872"/>
                  </a:cubicBezTo>
                  <a:cubicBezTo>
                    <a:pt x="10799" y="15101"/>
                    <a:pt x="11546" y="14284"/>
                    <a:pt x="12317" y="13490"/>
                  </a:cubicBezTo>
                  <a:cubicBezTo>
                    <a:pt x="12527" y="13256"/>
                    <a:pt x="12784" y="13093"/>
                    <a:pt x="13018" y="12882"/>
                  </a:cubicBezTo>
                  <a:cubicBezTo>
                    <a:pt x="13601" y="12322"/>
                    <a:pt x="14302" y="11855"/>
                    <a:pt x="14769" y="11201"/>
                  </a:cubicBezTo>
                  <a:cubicBezTo>
                    <a:pt x="15563" y="10103"/>
                    <a:pt x="16684" y="9333"/>
                    <a:pt x="17408" y="8188"/>
                  </a:cubicBezTo>
                  <a:cubicBezTo>
                    <a:pt x="18179" y="7815"/>
                    <a:pt x="18482" y="7067"/>
                    <a:pt x="18949" y="6437"/>
                  </a:cubicBezTo>
                  <a:cubicBezTo>
                    <a:pt x="19136" y="6180"/>
                    <a:pt x="19393" y="5947"/>
                    <a:pt x="19603" y="5713"/>
                  </a:cubicBezTo>
                  <a:cubicBezTo>
                    <a:pt x="20047" y="5223"/>
                    <a:pt x="20514" y="4732"/>
                    <a:pt x="20934" y="4195"/>
                  </a:cubicBezTo>
                  <a:cubicBezTo>
                    <a:pt x="21215" y="3775"/>
                    <a:pt x="21495" y="3354"/>
                    <a:pt x="21752" y="2911"/>
                  </a:cubicBezTo>
                  <a:cubicBezTo>
                    <a:pt x="22079" y="2373"/>
                    <a:pt x="22429" y="1836"/>
                    <a:pt x="22756" y="1299"/>
                  </a:cubicBezTo>
                  <a:cubicBezTo>
                    <a:pt x="22943" y="1042"/>
                    <a:pt x="22873" y="692"/>
                    <a:pt x="22616" y="505"/>
                  </a:cubicBezTo>
                  <a:cubicBezTo>
                    <a:pt x="22288" y="163"/>
                    <a:pt x="22056" y="1"/>
                    <a:pt x="21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95"/>
            <p:cNvSpPr/>
            <p:nvPr/>
          </p:nvSpPr>
          <p:spPr>
            <a:xfrm rot="3428099">
              <a:off x="4306070" y="945447"/>
              <a:ext cx="792608" cy="762937"/>
            </a:xfrm>
            <a:custGeom>
              <a:rect b="b" l="l" r="r" t="t"/>
              <a:pathLst>
                <a:path extrusionOk="0" h="14364" w="14923">
                  <a:moveTo>
                    <a:pt x="14353" y="0"/>
                  </a:moveTo>
                  <a:cubicBezTo>
                    <a:pt x="14219" y="0"/>
                    <a:pt x="14084" y="59"/>
                    <a:pt x="13989" y="182"/>
                  </a:cubicBezTo>
                  <a:cubicBezTo>
                    <a:pt x="13872" y="299"/>
                    <a:pt x="13779" y="416"/>
                    <a:pt x="13685" y="556"/>
                  </a:cubicBezTo>
                  <a:cubicBezTo>
                    <a:pt x="12915" y="1607"/>
                    <a:pt x="12214" y="2728"/>
                    <a:pt x="11210" y="3615"/>
                  </a:cubicBezTo>
                  <a:cubicBezTo>
                    <a:pt x="10743" y="3965"/>
                    <a:pt x="10322" y="4362"/>
                    <a:pt x="9949" y="4806"/>
                  </a:cubicBezTo>
                  <a:cubicBezTo>
                    <a:pt x="8944" y="5974"/>
                    <a:pt x="7870" y="7071"/>
                    <a:pt x="6726" y="8099"/>
                  </a:cubicBezTo>
                  <a:cubicBezTo>
                    <a:pt x="5185" y="9617"/>
                    <a:pt x="3643" y="11135"/>
                    <a:pt x="2102" y="12653"/>
                  </a:cubicBezTo>
                  <a:cubicBezTo>
                    <a:pt x="1845" y="12956"/>
                    <a:pt x="1471" y="13120"/>
                    <a:pt x="1074" y="13120"/>
                  </a:cubicBezTo>
                  <a:lnTo>
                    <a:pt x="1448" y="12256"/>
                  </a:lnTo>
                  <a:cubicBezTo>
                    <a:pt x="1308" y="12092"/>
                    <a:pt x="1215" y="11952"/>
                    <a:pt x="1051" y="11765"/>
                  </a:cubicBezTo>
                  <a:cubicBezTo>
                    <a:pt x="537" y="11952"/>
                    <a:pt x="374" y="12489"/>
                    <a:pt x="187" y="13026"/>
                  </a:cubicBezTo>
                  <a:cubicBezTo>
                    <a:pt x="0" y="13400"/>
                    <a:pt x="117" y="13844"/>
                    <a:pt x="444" y="14101"/>
                  </a:cubicBezTo>
                  <a:cubicBezTo>
                    <a:pt x="661" y="14264"/>
                    <a:pt x="847" y="14363"/>
                    <a:pt x="1047" y="14363"/>
                  </a:cubicBezTo>
                  <a:cubicBezTo>
                    <a:pt x="1191" y="14363"/>
                    <a:pt x="1342" y="14311"/>
                    <a:pt x="1518" y="14194"/>
                  </a:cubicBezTo>
                  <a:cubicBezTo>
                    <a:pt x="2242" y="13727"/>
                    <a:pt x="2943" y="13237"/>
                    <a:pt x="3573" y="12676"/>
                  </a:cubicBezTo>
                  <a:cubicBezTo>
                    <a:pt x="4741" y="11602"/>
                    <a:pt x="5815" y="10458"/>
                    <a:pt x="6913" y="9337"/>
                  </a:cubicBezTo>
                  <a:cubicBezTo>
                    <a:pt x="7193" y="9080"/>
                    <a:pt x="7473" y="8823"/>
                    <a:pt x="7753" y="8566"/>
                  </a:cubicBezTo>
                  <a:cubicBezTo>
                    <a:pt x="8314" y="8029"/>
                    <a:pt x="8874" y="7538"/>
                    <a:pt x="9412" y="6978"/>
                  </a:cubicBezTo>
                  <a:cubicBezTo>
                    <a:pt x="9902" y="6511"/>
                    <a:pt x="10322" y="5950"/>
                    <a:pt x="10766" y="5507"/>
                  </a:cubicBezTo>
                  <a:cubicBezTo>
                    <a:pt x="11233" y="5040"/>
                    <a:pt x="11747" y="4643"/>
                    <a:pt x="12191" y="4176"/>
                  </a:cubicBezTo>
                  <a:cubicBezTo>
                    <a:pt x="12774" y="3568"/>
                    <a:pt x="13312" y="2961"/>
                    <a:pt x="13825" y="2307"/>
                  </a:cubicBezTo>
                  <a:cubicBezTo>
                    <a:pt x="14176" y="1817"/>
                    <a:pt x="14479" y="1303"/>
                    <a:pt x="14759" y="766"/>
                  </a:cubicBezTo>
                  <a:cubicBezTo>
                    <a:pt x="14923" y="532"/>
                    <a:pt x="14853" y="229"/>
                    <a:pt x="14619" y="89"/>
                  </a:cubicBezTo>
                  <a:cubicBezTo>
                    <a:pt x="14542" y="30"/>
                    <a:pt x="14448" y="0"/>
                    <a:pt x="14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43"/>
                                        </p:tgtEl>
                                        <p:attrNameLst>
                                          <p:attrName>style.visibility</p:attrName>
                                        </p:attrNameLst>
                                      </p:cBhvr>
                                      <p:to>
                                        <p:strVal val="visible"/>
                                      </p:to>
                                    </p:set>
                                    <p:animEffect filter="fade" transition="in">
                                      <p:cBhvr>
                                        <p:cTn dur="1000"/>
                                        <p:tgtEl>
                                          <p:spTgt spid="1643"/>
                                        </p:tgtEl>
                                      </p:cBhvr>
                                    </p:animEffect>
                                  </p:childTnLst>
                                </p:cTn>
                              </p:par>
                              <p:par>
                                <p:cTn fill="hold" nodeType="withEffect" presetClass="entr" presetID="10" presetSubtype="0">
                                  <p:stCondLst>
                                    <p:cond delay="0"/>
                                  </p:stCondLst>
                                  <p:childTnLst>
                                    <p:set>
                                      <p:cBhvr>
                                        <p:cTn dur="1" fill="hold">
                                          <p:stCondLst>
                                            <p:cond delay="0"/>
                                          </p:stCondLst>
                                        </p:cTn>
                                        <p:tgtEl>
                                          <p:spTgt spid="1644"/>
                                        </p:tgtEl>
                                        <p:attrNameLst>
                                          <p:attrName>style.visibility</p:attrName>
                                        </p:attrNameLst>
                                      </p:cBhvr>
                                      <p:to>
                                        <p:strVal val="visible"/>
                                      </p:to>
                                    </p:set>
                                    <p:animEffect filter="fade" transition="in">
                                      <p:cBhvr>
                                        <p:cTn dur="1000"/>
                                        <p:tgtEl>
                                          <p:spTgt spid="164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rt Subject for Elementary - 2nd Grade: Music XL by Slidesgo">
  <a:themeElements>
    <a:clrScheme name="Simple Light">
      <a:dk1>
        <a:srgbClr val="F77A7D"/>
      </a:dk1>
      <a:lt1>
        <a:srgbClr val="FFF1E8"/>
      </a:lt1>
      <a:dk2>
        <a:srgbClr val="174451"/>
      </a:dk2>
      <a:lt2>
        <a:srgbClr val="FCD2CA"/>
      </a:lt2>
      <a:accent1>
        <a:srgbClr val="FD9F80"/>
      </a:accent1>
      <a:accent2>
        <a:srgbClr val="FEB6A3"/>
      </a:accent2>
      <a:accent3>
        <a:srgbClr val="FFCD7F"/>
      </a:accent3>
      <a:accent4>
        <a:srgbClr val="C4D7D1"/>
      </a:accent4>
      <a:accent5>
        <a:srgbClr val="FFFFFF"/>
      </a:accent5>
      <a:accent6>
        <a:srgbClr val="FFFFFF"/>
      </a:accent6>
      <a:hlink>
        <a:srgbClr val="1744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